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36" r:id="rId2"/>
    <p:sldId id="438" r:id="rId3"/>
    <p:sldId id="439" r:id="rId4"/>
    <p:sldId id="440" r:id="rId5"/>
    <p:sldId id="445" r:id="rId6"/>
    <p:sldId id="447" r:id="rId7"/>
    <p:sldId id="448" r:id="rId8"/>
    <p:sldId id="449" r:id="rId9"/>
    <p:sldId id="450" r:id="rId10"/>
    <p:sldId id="451" r:id="rId11"/>
    <p:sldId id="452" r:id="rId12"/>
    <p:sldId id="454" r:id="rId13"/>
    <p:sldId id="442" r:id="rId14"/>
    <p:sldId id="43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организации</a:t>
            </a:r>
            <a:endParaRPr lang="ru-RU" sz="1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0795311708698397"/>
          <c:y val="7.72824273375937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20" normalizeH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организации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8 мес. 2024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EC-4B50-A889-8355D734CB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50973480"/>
        <c:axId val="350975048"/>
      </c:barChart>
      <c:catAx>
        <c:axId val="35097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0975048"/>
        <c:crosses val="autoZero"/>
        <c:auto val="1"/>
        <c:lblAlgn val="ctr"/>
        <c:lblOffset val="100"/>
        <c:noMultiLvlLbl val="0"/>
      </c:catAx>
      <c:valAx>
        <c:axId val="350975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0973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ru-RU" sz="1800" b="1" cap="non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ФМ-1</a:t>
            </a:r>
            <a:endParaRPr lang="ru-RU" sz="1800" b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8677594492867842"/>
          <c:y val="8.211257904619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организации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130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027-49BE-BC37-ABE04F3101E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113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027-49BE-BC37-ABE04F3101E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027-49BE-BC37-ABE04F3101E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8 мес. 2024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27-49BE-BC37-ABE04F3101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54402752"/>
        <c:axId val="354405496"/>
      </c:barChart>
      <c:catAx>
        <c:axId val="35440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4405496"/>
        <c:crosses val="autoZero"/>
        <c:auto val="1"/>
        <c:lblAlgn val="ctr"/>
        <c:lblOffset val="100"/>
        <c:noMultiLvlLbl val="0"/>
      </c:catAx>
      <c:valAx>
        <c:axId val="354405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440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77CD4D-1DA2-4F64-B947-EEA27B6B215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B8C083-CC55-46DC-8FBA-61C7E8106EA9}">
      <dgm:prSet phldrT="[Текст]" custT="1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Согласно п. 9 ст. 21 ЗРК «О бухгалтерском учете и финансовой отчетности»</a:t>
          </a:r>
          <a:endParaRPr lang="ru-RU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ПОБ обязаны:</a:t>
          </a:r>
          <a:endParaRPr lang="ru-RU" sz="1800" dirty="0"/>
        </a:p>
      </dgm:t>
    </dgm:pt>
    <dgm:pt modelId="{CC6F5C78-91C1-4D3A-8C6A-446763B007EB}" type="parTrans" cxnId="{AE67DF83-F693-4FF3-A6EF-2BD76EC8DEC2}">
      <dgm:prSet/>
      <dgm:spPr/>
      <dgm:t>
        <a:bodyPr/>
        <a:lstStyle/>
        <a:p>
          <a:endParaRPr lang="ru-RU"/>
        </a:p>
      </dgm:t>
    </dgm:pt>
    <dgm:pt modelId="{219AD222-E8E8-4948-A3C8-722347FD4716}" type="sibTrans" cxnId="{AE67DF83-F693-4FF3-A6EF-2BD76EC8DEC2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E431F47D-2822-4BC6-BB28-760401FEF6E3}">
      <dgm:prSet phldrT="[Текст]" custT="1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п. 7</a:t>
          </a:r>
        </a:p>
        <a:p>
          <a:pPr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сообщать уполномоченному органу по финансовому мониторингу сведения о нарушении бухгалтерскими организациями и профессиональными бухгалтерами, осуществляющими предпринимательскую деятельность в сфере бухгалтерского учета, являющимися ее членами, Закона о ПОД/ФТ.</a:t>
          </a:r>
          <a:endParaRPr lang="ru-RU" sz="1100" dirty="0"/>
        </a:p>
      </dgm:t>
    </dgm:pt>
    <dgm:pt modelId="{1684B0A2-DD61-4453-B8FF-4CBFEDE41671}" type="parTrans" cxnId="{9497FAAB-F16D-435F-8515-29BD9BDE359F}">
      <dgm:prSet/>
      <dgm:spPr/>
      <dgm:t>
        <a:bodyPr/>
        <a:lstStyle/>
        <a:p>
          <a:endParaRPr lang="ru-RU"/>
        </a:p>
      </dgm:t>
    </dgm:pt>
    <dgm:pt modelId="{63A11584-1E41-47EB-A1C3-5F1AB227555A}" type="sibTrans" cxnId="{9497FAAB-F16D-435F-8515-29BD9BDE359F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37FA29BA-97AF-45D1-B508-2F2B0407640C}">
      <dgm:prSet phldrT="[Текст]" custT="1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п. 6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требовать соблюдения бухгалтерскими организациями и профессиональными бухгалтерами, осуществляющими предпринимательскую деятельность в сфере бухгалтерского учета, являющимися ее членами, Закона о ПОД/ФТ;</a:t>
          </a:r>
          <a:endParaRPr lang="ru-RU" sz="1100" dirty="0"/>
        </a:p>
      </dgm:t>
    </dgm:pt>
    <dgm:pt modelId="{9A6428CA-004D-46F8-9D7A-C32BDF13D551}" type="parTrans" cxnId="{A3F22C34-CF96-4C52-B961-FF8558CBA1B4}">
      <dgm:prSet/>
      <dgm:spPr/>
      <dgm:t>
        <a:bodyPr/>
        <a:lstStyle/>
        <a:p>
          <a:endParaRPr lang="ru-RU"/>
        </a:p>
      </dgm:t>
    </dgm:pt>
    <dgm:pt modelId="{DFE2057F-8A6C-43E9-BD01-54DF49AEB0B7}" type="sibTrans" cxnId="{A3F22C34-CF96-4C52-B961-FF8558CBA1B4}">
      <dgm:prSet/>
      <dgm:spPr>
        <a:solidFill>
          <a:schemeClr val="accent1"/>
        </a:solidFill>
      </dgm:spPr>
      <dgm:t>
        <a:bodyPr/>
        <a:lstStyle/>
        <a:p>
          <a:endParaRPr lang="ru-RU">
            <a:solidFill>
              <a:schemeClr val="accent1"/>
            </a:solidFill>
          </a:endParaRPr>
        </a:p>
      </dgm:t>
    </dgm:pt>
    <dgm:pt modelId="{C97ACB4B-090D-4E90-88E2-AA651CDA059A}" type="pres">
      <dgm:prSet presAssocID="{5477CD4D-1DA2-4F64-B947-EEA27B6B21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1657FA-7A5D-469E-86E1-72EC63EF13E1}" type="pres">
      <dgm:prSet presAssocID="{60B8C083-CC55-46DC-8FBA-61C7E8106EA9}" presName="node" presStyleLbl="node1" presStyleIdx="0" presStyleCnt="3" custScaleX="148450" custScaleY="92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C7AE0-4331-41C5-BD1F-B8467D618DF7}" type="pres">
      <dgm:prSet presAssocID="{219AD222-E8E8-4948-A3C8-722347FD4716}" presName="sibTrans" presStyleLbl="sibTrans2D1" presStyleIdx="0" presStyleCnt="3" custScaleX="199681"/>
      <dgm:spPr/>
      <dgm:t>
        <a:bodyPr/>
        <a:lstStyle/>
        <a:p>
          <a:endParaRPr lang="ru-RU"/>
        </a:p>
      </dgm:t>
    </dgm:pt>
    <dgm:pt modelId="{A4D291FE-1709-4B5C-A51E-3E8964C2C312}" type="pres">
      <dgm:prSet presAssocID="{219AD222-E8E8-4948-A3C8-722347FD471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A50D656-D98B-4F31-BFB6-D18D122988B2}" type="pres">
      <dgm:prSet presAssocID="{E431F47D-2822-4BC6-BB28-760401FEF6E3}" presName="node" presStyleLbl="node1" presStyleIdx="1" presStyleCnt="3" custScaleX="121326" custScaleY="120355" custRadScaleRad="104947" custRadScaleInc="-33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CDD12-6F90-4FD8-9EA3-3B6423DA1E27}" type="pres">
      <dgm:prSet presAssocID="{63A11584-1E41-47EB-A1C3-5F1AB227555A}" presName="sibTrans" presStyleLbl="sibTrans2D1" presStyleIdx="1" presStyleCnt="3" custScaleX="119204"/>
      <dgm:spPr/>
      <dgm:t>
        <a:bodyPr/>
        <a:lstStyle/>
        <a:p>
          <a:endParaRPr lang="ru-RU"/>
        </a:p>
      </dgm:t>
    </dgm:pt>
    <dgm:pt modelId="{7297ED1A-E86F-4592-9A3E-65FFA4FF11E9}" type="pres">
      <dgm:prSet presAssocID="{63A11584-1E41-47EB-A1C3-5F1AB227555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54A8D89-0BA3-42D6-A4A3-780344EFD3B3}" type="pres">
      <dgm:prSet presAssocID="{37FA29BA-97AF-45D1-B508-2F2B0407640C}" presName="node" presStyleLbl="node1" presStyleIdx="2" presStyleCnt="3" custScaleX="131310" custScaleY="120410" custRadScaleRad="77091" custRadScaleInc="2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EA6ED-3762-4D33-878B-E8C20A827B47}" type="pres">
      <dgm:prSet presAssocID="{DFE2057F-8A6C-43E9-BD01-54DF49AEB0B7}" presName="sibTrans" presStyleLbl="sibTrans2D1" presStyleIdx="2" presStyleCnt="3" custScaleX="192691"/>
      <dgm:spPr/>
      <dgm:t>
        <a:bodyPr/>
        <a:lstStyle/>
        <a:p>
          <a:endParaRPr lang="ru-RU"/>
        </a:p>
      </dgm:t>
    </dgm:pt>
    <dgm:pt modelId="{E58F6EB2-3303-476E-B904-3CF36DBDFE24}" type="pres">
      <dgm:prSet presAssocID="{DFE2057F-8A6C-43E9-BD01-54DF49AEB0B7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093A436B-3D3F-4AD6-B471-F45B01D001B6}" type="presOf" srcId="{63A11584-1E41-47EB-A1C3-5F1AB227555A}" destId="{99FCDD12-6F90-4FD8-9EA3-3B6423DA1E27}" srcOrd="0" destOrd="0" presId="urn:microsoft.com/office/officeart/2005/8/layout/cycle7"/>
    <dgm:cxn modelId="{9EE1B402-4063-4277-A596-5C8805D7E829}" type="presOf" srcId="{219AD222-E8E8-4948-A3C8-722347FD4716}" destId="{A4D291FE-1709-4B5C-A51E-3E8964C2C312}" srcOrd="1" destOrd="0" presId="urn:microsoft.com/office/officeart/2005/8/layout/cycle7"/>
    <dgm:cxn modelId="{F39EE8F1-EC73-49A1-8E9C-A0632AA196B0}" type="presOf" srcId="{DFE2057F-8A6C-43E9-BD01-54DF49AEB0B7}" destId="{E58F6EB2-3303-476E-B904-3CF36DBDFE24}" srcOrd="1" destOrd="0" presId="urn:microsoft.com/office/officeart/2005/8/layout/cycle7"/>
    <dgm:cxn modelId="{E1B57475-0F30-4860-B0F7-831B95F4EF8B}" type="presOf" srcId="{DFE2057F-8A6C-43E9-BD01-54DF49AEB0B7}" destId="{F08EA6ED-3762-4D33-878B-E8C20A827B47}" srcOrd="0" destOrd="0" presId="urn:microsoft.com/office/officeart/2005/8/layout/cycle7"/>
    <dgm:cxn modelId="{A3F22C34-CF96-4C52-B961-FF8558CBA1B4}" srcId="{5477CD4D-1DA2-4F64-B947-EEA27B6B2159}" destId="{37FA29BA-97AF-45D1-B508-2F2B0407640C}" srcOrd="2" destOrd="0" parTransId="{9A6428CA-004D-46F8-9D7A-C32BDF13D551}" sibTransId="{DFE2057F-8A6C-43E9-BD01-54DF49AEB0B7}"/>
    <dgm:cxn modelId="{F0E7F502-A92E-4138-86E2-F2EBBE56A2C4}" type="presOf" srcId="{60B8C083-CC55-46DC-8FBA-61C7E8106EA9}" destId="{341657FA-7A5D-469E-86E1-72EC63EF13E1}" srcOrd="0" destOrd="0" presId="urn:microsoft.com/office/officeart/2005/8/layout/cycle7"/>
    <dgm:cxn modelId="{1778FE95-6613-479A-9266-886DE76FBE17}" type="presOf" srcId="{63A11584-1E41-47EB-A1C3-5F1AB227555A}" destId="{7297ED1A-E86F-4592-9A3E-65FFA4FF11E9}" srcOrd="1" destOrd="0" presId="urn:microsoft.com/office/officeart/2005/8/layout/cycle7"/>
    <dgm:cxn modelId="{3A4466A4-39B6-424A-AB3B-F46724AD52B8}" type="presOf" srcId="{219AD222-E8E8-4948-A3C8-722347FD4716}" destId="{427C7AE0-4331-41C5-BD1F-B8467D618DF7}" srcOrd="0" destOrd="0" presId="urn:microsoft.com/office/officeart/2005/8/layout/cycle7"/>
    <dgm:cxn modelId="{5194E2C2-4252-425C-9D34-311CBEA7C359}" type="presOf" srcId="{5477CD4D-1DA2-4F64-B947-EEA27B6B2159}" destId="{C97ACB4B-090D-4E90-88E2-AA651CDA059A}" srcOrd="0" destOrd="0" presId="urn:microsoft.com/office/officeart/2005/8/layout/cycle7"/>
    <dgm:cxn modelId="{6106F7CE-16E8-4AA2-A8C9-7D4430723216}" type="presOf" srcId="{37FA29BA-97AF-45D1-B508-2F2B0407640C}" destId="{A54A8D89-0BA3-42D6-A4A3-780344EFD3B3}" srcOrd="0" destOrd="0" presId="urn:microsoft.com/office/officeart/2005/8/layout/cycle7"/>
    <dgm:cxn modelId="{9497FAAB-F16D-435F-8515-29BD9BDE359F}" srcId="{5477CD4D-1DA2-4F64-B947-EEA27B6B2159}" destId="{E431F47D-2822-4BC6-BB28-760401FEF6E3}" srcOrd="1" destOrd="0" parTransId="{1684B0A2-DD61-4453-B8FF-4CBFEDE41671}" sibTransId="{63A11584-1E41-47EB-A1C3-5F1AB227555A}"/>
    <dgm:cxn modelId="{AE67DF83-F693-4FF3-A6EF-2BD76EC8DEC2}" srcId="{5477CD4D-1DA2-4F64-B947-EEA27B6B2159}" destId="{60B8C083-CC55-46DC-8FBA-61C7E8106EA9}" srcOrd="0" destOrd="0" parTransId="{CC6F5C78-91C1-4D3A-8C6A-446763B007EB}" sibTransId="{219AD222-E8E8-4948-A3C8-722347FD4716}"/>
    <dgm:cxn modelId="{28DE0E11-F1D6-4700-9AE1-581547CDE3B6}" type="presOf" srcId="{E431F47D-2822-4BC6-BB28-760401FEF6E3}" destId="{2A50D656-D98B-4F31-BFB6-D18D122988B2}" srcOrd="0" destOrd="0" presId="urn:microsoft.com/office/officeart/2005/8/layout/cycle7"/>
    <dgm:cxn modelId="{B194134D-19F4-406F-A6FB-E9379EE6B9E5}" type="presParOf" srcId="{C97ACB4B-090D-4E90-88E2-AA651CDA059A}" destId="{341657FA-7A5D-469E-86E1-72EC63EF13E1}" srcOrd="0" destOrd="0" presId="urn:microsoft.com/office/officeart/2005/8/layout/cycle7"/>
    <dgm:cxn modelId="{7C7FC69F-F434-4792-9428-1405B4D0C868}" type="presParOf" srcId="{C97ACB4B-090D-4E90-88E2-AA651CDA059A}" destId="{427C7AE0-4331-41C5-BD1F-B8467D618DF7}" srcOrd="1" destOrd="0" presId="urn:microsoft.com/office/officeart/2005/8/layout/cycle7"/>
    <dgm:cxn modelId="{8FFE164A-EBE3-4BDB-877E-481E4C790BF8}" type="presParOf" srcId="{427C7AE0-4331-41C5-BD1F-B8467D618DF7}" destId="{A4D291FE-1709-4B5C-A51E-3E8964C2C312}" srcOrd="0" destOrd="0" presId="urn:microsoft.com/office/officeart/2005/8/layout/cycle7"/>
    <dgm:cxn modelId="{6CECFAA5-4CA7-4AC1-93D0-EEC690F1E363}" type="presParOf" srcId="{C97ACB4B-090D-4E90-88E2-AA651CDA059A}" destId="{2A50D656-D98B-4F31-BFB6-D18D122988B2}" srcOrd="2" destOrd="0" presId="urn:microsoft.com/office/officeart/2005/8/layout/cycle7"/>
    <dgm:cxn modelId="{384A2DAF-9BCE-4320-87CE-2832F24D018A}" type="presParOf" srcId="{C97ACB4B-090D-4E90-88E2-AA651CDA059A}" destId="{99FCDD12-6F90-4FD8-9EA3-3B6423DA1E27}" srcOrd="3" destOrd="0" presId="urn:microsoft.com/office/officeart/2005/8/layout/cycle7"/>
    <dgm:cxn modelId="{6F4D0AC1-D2AD-4EF7-A049-588EF310FF57}" type="presParOf" srcId="{99FCDD12-6F90-4FD8-9EA3-3B6423DA1E27}" destId="{7297ED1A-E86F-4592-9A3E-65FFA4FF11E9}" srcOrd="0" destOrd="0" presId="urn:microsoft.com/office/officeart/2005/8/layout/cycle7"/>
    <dgm:cxn modelId="{F19D8D8E-0078-47C6-B3EA-6DD98024AB50}" type="presParOf" srcId="{C97ACB4B-090D-4E90-88E2-AA651CDA059A}" destId="{A54A8D89-0BA3-42D6-A4A3-780344EFD3B3}" srcOrd="4" destOrd="0" presId="urn:microsoft.com/office/officeart/2005/8/layout/cycle7"/>
    <dgm:cxn modelId="{CDE1FD65-FA0F-4BD6-96FF-ECFDE1258A3F}" type="presParOf" srcId="{C97ACB4B-090D-4E90-88E2-AA651CDA059A}" destId="{F08EA6ED-3762-4D33-878B-E8C20A827B47}" srcOrd="5" destOrd="0" presId="urn:microsoft.com/office/officeart/2005/8/layout/cycle7"/>
    <dgm:cxn modelId="{CC3640B6-3DAD-4498-82A6-D3B4C94A9A07}" type="presParOf" srcId="{F08EA6ED-3762-4D33-878B-E8C20A827B47}" destId="{E58F6EB2-3303-476E-B904-3CF36DBDFE2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C9A751-7929-4FB4-833F-F41284465268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9DD466-D478-402A-B96F-29C4BA5908D6}">
      <dgm:prSet/>
      <dgm:spPr/>
      <dgm:t>
        <a:bodyPr/>
        <a:lstStyle/>
        <a:p>
          <a:r>
            <a:rPr lang="ru-RU" dirty="0" smtClean="0"/>
            <a:t>Выписка фиктивных электронных счет-фактур</a:t>
          </a:r>
          <a:endParaRPr lang="en-US" dirty="0"/>
        </a:p>
      </dgm:t>
    </dgm:pt>
    <dgm:pt modelId="{5F697E45-9833-4F5F-A6A6-B02A54E0A009}" type="parTrans" cxnId="{16797C07-D911-4D78-9432-BFCCC22C64E0}">
      <dgm:prSet/>
      <dgm:spPr/>
      <dgm:t>
        <a:bodyPr/>
        <a:lstStyle/>
        <a:p>
          <a:endParaRPr lang="en-US"/>
        </a:p>
      </dgm:t>
    </dgm:pt>
    <dgm:pt modelId="{858DD3A9-5152-43E2-BB1B-43B34A21F4A8}" type="sibTrans" cxnId="{16797C07-D911-4D78-9432-BFCCC22C64E0}">
      <dgm:prSet/>
      <dgm:spPr/>
      <dgm:t>
        <a:bodyPr/>
        <a:lstStyle/>
        <a:p>
          <a:endParaRPr lang="en-US"/>
        </a:p>
      </dgm:t>
    </dgm:pt>
    <dgm:pt modelId="{0672D932-908C-4189-A27C-91DD47EA39E1}">
      <dgm:prSet/>
      <dgm:spPr/>
      <dgm:t>
        <a:bodyPr/>
        <a:lstStyle/>
        <a:p>
          <a:r>
            <a:rPr lang="ru-RU" dirty="0" smtClean="0"/>
            <a:t>Клиент имеет связь с ПДЛ</a:t>
          </a:r>
          <a:endParaRPr lang="en-US" dirty="0"/>
        </a:p>
      </dgm:t>
    </dgm:pt>
    <dgm:pt modelId="{AA4CAC5B-4C94-4A44-B989-D7E9F480BE6E}" type="parTrans" cxnId="{C4277C08-310B-4816-86F0-C66EF260DA62}">
      <dgm:prSet/>
      <dgm:spPr/>
      <dgm:t>
        <a:bodyPr/>
        <a:lstStyle/>
        <a:p>
          <a:endParaRPr lang="en-US"/>
        </a:p>
      </dgm:t>
    </dgm:pt>
    <dgm:pt modelId="{A7AA2C55-2357-40DB-B4B4-44414AAEC59E}" type="sibTrans" cxnId="{C4277C08-310B-4816-86F0-C66EF260DA62}">
      <dgm:prSet/>
      <dgm:spPr/>
      <dgm:t>
        <a:bodyPr/>
        <a:lstStyle/>
        <a:p>
          <a:endParaRPr lang="en-US"/>
        </a:p>
      </dgm:t>
    </dgm:pt>
    <dgm:pt modelId="{225361D0-08CA-4B93-BB2B-4C3FBE62DE5A}">
      <dgm:prSet/>
      <dgm:spPr/>
      <dgm:t>
        <a:bodyPr/>
        <a:lstStyle/>
        <a:p>
          <a:r>
            <a:rPr lang="ru-RU" dirty="0" smtClean="0"/>
            <a:t>Операции</a:t>
          </a:r>
          <a:r>
            <a:rPr lang="ru-RU" baseline="0" dirty="0" smtClean="0"/>
            <a:t> проводятся между компаниями, имеющими одного </a:t>
          </a:r>
          <a:r>
            <a:rPr lang="ru-RU" baseline="0" dirty="0" err="1" smtClean="0"/>
            <a:t>бенефициарного</a:t>
          </a:r>
          <a:r>
            <a:rPr lang="ru-RU" baseline="0" dirty="0" smtClean="0"/>
            <a:t> собственника</a:t>
          </a:r>
          <a:endParaRPr lang="en-US" dirty="0"/>
        </a:p>
      </dgm:t>
    </dgm:pt>
    <dgm:pt modelId="{75EDA981-A2E6-47E9-B81A-CB11631E6E05}" type="parTrans" cxnId="{C6D47FC7-237B-449C-905D-30418E4BE3AA}">
      <dgm:prSet/>
      <dgm:spPr/>
      <dgm:t>
        <a:bodyPr/>
        <a:lstStyle/>
        <a:p>
          <a:endParaRPr lang="en-US"/>
        </a:p>
      </dgm:t>
    </dgm:pt>
    <dgm:pt modelId="{1EA2343C-6CC8-4B3D-8AF0-B263940DFA3F}" type="sibTrans" cxnId="{C6D47FC7-237B-449C-905D-30418E4BE3AA}">
      <dgm:prSet/>
      <dgm:spPr/>
      <dgm:t>
        <a:bodyPr/>
        <a:lstStyle/>
        <a:p>
          <a:endParaRPr lang="en-US"/>
        </a:p>
      </dgm:t>
    </dgm:pt>
    <dgm:pt modelId="{3A813D72-04A4-4BE8-97CE-A7EA5AED378F}">
      <dgm:prSet/>
      <dgm:spPr/>
      <dgm:t>
        <a:bodyPr/>
        <a:lstStyle/>
        <a:p>
          <a:r>
            <a:rPr lang="ru-RU" dirty="0" smtClean="0"/>
            <a:t>Клиент сообщает заведомо неверные, либо неполные данные</a:t>
          </a:r>
          <a:endParaRPr lang="en-US" dirty="0"/>
        </a:p>
      </dgm:t>
    </dgm:pt>
    <dgm:pt modelId="{4BB4E4D3-AD9E-4673-AA39-DF3E9D00B2AF}" type="parTrans" cxnId="{AB4F1797-1B49-44C5-950C-D2D3DD6C8B18}">
      <dgm:prSet/>
      <dgm:spPr/>
      <dgm:t>
        <a:bodyPr/>
        <a:lstStyle/>
        <a:p>
          <a:endParaRPr lang="en-US"/>
        </a:p>
      </dgm:t>
    </dgm:pt>
    <dgm:pt modelId="{ABE5D380-0A7B-47E8-A25A-DD716244A3C9}" type="sibTrans" cxnId="{AB4F1797-1B49-44C5-950C-D2D3DD6C8B18}">
      <dgm:prSet/>
      <dgm:spPr/>
      <dgm:t>
        <a:bodyPr/>
        <a:lstStyle/>
        <a:p>
          <a:endParaRPr lang="en-US"/>
        </a:p>
      </dgm:t>
    </dgm:pt>
    <dgm:pt modelId="{26BC7D1D-BED3-4E08-ADA7-22F5F9C8E242}">
      <dgm:prSet/>
      <dgm:spPr/>
      <dgm:t>
        <a:bodyPr/>
        <a:lstStyle/>
        <a:p>
          <a:r>
            <a:rPr lang="ru-RU" dirty="0" smtClean="0"/>
            <a:t>Клиент</a:t>
          </a:r>
          <a:r>
            <a:rPr lang="ru-RU" baseline="0" dirty="0" smtClean="0"/>
            <a:t> просит сопроводить сделку очень быстро без объяснения причин</a:t>
          </a:r>
          <a:endParaRPr lang="en-US" dirty="0"/>
        </a:p>
      </dgm:t>
    </dgm:pt>
    <dgm:pt modelId="{CE0A16BD-0ED8-4913-A86C-89DC678D1F61}" type="parTrans" cxnId="{CDB5960C-78C4-4740-9376-C7563A47568A}">
      <dgm:prSet/>
      <dgm:spPr/>
      <dgm:t>
        <a:bodyPr/>
        <a:lstStyle/>
        <a:p>
          <a:endParaRPr lang="en-US"/>
        </a:p>
      </dgm:t>
    </dgm:pt>
    <dgm:pt modelId="{BCA5738D-6242-40D9-B1BC-3B9024552B43}" type="sibTrans" cxnId="{CDB5960C-78C4-4740-9376-C7563A47568A}">
      <dgm:prSet/>
      <dgm:spPr/>
      <dgm:t>
        <a:bodyPr/>
        <a:lstStyle/>
        <a:p>
          <a:endParaRPr lang="en-US"/>
        </a:p>
      </dgm:t>
    </dgm:pt>
    <dgm:pt modelId="{7FF7ECB8-8AFC-4C31-B0AD-821E7BBB74E0}" type="pres">
      <dgm:prSet presAssocID="{8DC9A751-7929-4FB4-833F-F412844652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85B753-6821-4914-B26E-E9DDDEFF9D8B}" type="pres">
      <dgm:prSet presAssocID="{AC9DD466-D478-402A-B96F-29C4BA5908D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E7FDE-D0C6-416B-8A73-B28036DCCC60}" type="pres">
      <dgm:prSet presAssocID="{858DD3A9-5152-43E2-BB1B-43B34A21F4A8}" presName="sibTrans" presStyleLbl="sibTrans1D1" presStyleIdx="0" presStyleCnt="4"/>
      <dgm:spPr/>
      <dgm:t>
        <a:bodyPr/>
        <a:lstStyle/>
        <a:p>
          <a:endParaRPr lang="ru-RU"/>
        </a:p>
      </dgm:t>
    </dgm:pt>
    <dgm:pt modelId="{A0EEF8EF-4215-422E-92BE-01E2D288C7F5}" type="pres">
      <dgm:prSet presAssocID="{858DD3A9-5152-43E2-BB1B-43B34A21F4A8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032FCFB9-01D5-4735-A5DF-71A5E03F9B76}" type="pres">
      <dgm:prSet presAssocID="{0672D932-908C-4189-A27C-91DD47EA39E1}" presName="node" presStyleLbl="node1" presStyleIdx="1" presStyleCnt="5" custLinFactNeighborX="-944" custLinFactNeighborY="-1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F61DE-83D9-49A7-8854-CEA87BB41972}" type="pres">
      <dgm:prSet presAssocID="{A7AA2C55-2357-40DB-B4B4-44414AAEC59E}" presName="sibTrans" presStyleLbl="sibTrans1D1" presStyleIdx="1" presStyleCnt="4"/>
      <dgm:spPr/>
      <dgm:t>
        <a:bodyPr/>
        <a:lstStyle/>
        <a:p>
          <a:endParaRPr lang="ru-RU"/>
        </a:p>
      </dgm:t>
    </dgm:pt>
    <dgm:pt modelId="{BDCEA4DE-4743-4C92-87B6-69A59CF83D3A}" type="pres">
      <dgm:prSet presAssocID="{A7AA2C55-2357-40DB-B4B4-44414AAEC59E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AE0260E1-2506-4833-BCA0-255FBAAC51DE}" type="pres">
      <dgm:prSet presAssocID="{225361D0-08CA-4B93-BB2B-4C3FBE62DE5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51550-D32B-4241-818C-145236336319}" type="pres">
      <dgm:prSet presAssocID="{1EA2343C-6CC8-4B3D-8AF0-B263940DFA3F}" presName="sibTrans" presStyleLbl="sibTrans1D1" presStyleIdx="2" presStyleCnt="4"/>
      <dgm:spPr/>
      <dgm:t>
        <a:bodyPr/>
        <a:lstStyle/>
        <a:p>
          <a:endParaRPr lang="ru-RU"/>
        </a:p>
      </dgm:t>
    </dgm:pt>
    <dgm:pt modelId="{CC42BDEE-452D-455C-B95E-795E2CF3B3B6}" type="pres">
      <dgm:prSet presAssocID="{1EA2343C-6CC8-4B3D-8AF0-B263940DFA3F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55C7F7EA-C4DC-4412-9AF5-8F26B2BE46A3}" type="pres">
      <dgm:prSet presAssocID="{3A813D72-04A4-4BE8-97CE-A7EA5AED37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96159-632A-4EA4-9CB8-2C4D160C675C}" type="pres">
      <dgm:prSet presAssocID="{ABE5D380-0A7B-47E8-A25A-DD716244A3C9}" presName="sibTrans" presStyleLbl="sibTrans1D1" presStyleIdx="3" presStyleCnt="4"/>
      <dgm:spPr/>
      <dgm:t>
        <a:bodyPr/>
        <a:lstStyle/>
        <a:p>
          <a:endParaRPr lang="ru-RU"/>
        </a:p>
      </dgm:t>
    </dgm:pt>
    <dgm:pt modelId="{74E20E95-1682-4892-B3BA-35A78366B545}" type="pres">
      <dgm:prSet presAssocID="{ABE5D380-0A7B-47E8-A25A-DD716244A3C9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2818571D-365F-4EDF-97E6-533A348C5143}" type="pres">
      <dgm:prSet presAssocID="{26BC7D1D-BED3-4E08-ADA7-22F5F9C8E24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B5960C-78C4-4740-9376-C7563A47568A}" srcId="{8DC9A751-7929-4FB4-833F-F41284465268}" destId="{26BC7D1D-BED3-4E08-ADA7-22F5F9C8E242}" srcOrd="4" destOrd="0" parTransId="{CE0A16BD-0ED8-4913-A86C-89DC678D1F61}" sibTransId="{BCA5738D-6242-40D9-B1BC-3B9024552B43}"/>
    <dgm:cxn modelId="{23F152AB-9990-4469-9FA3-18ABEDFA8DDA}" type="presOf" srcId="{1EA2343C-6CC8-4B3D-8AF0-B263940DFA3F}" destId="{3F051550-D32B-4241-818C-145236336319}" srcOrd="0" destOrd="0" presId="urn:microsoft.com/office/officeart/2016/7/layout/RepeatingBendingProcessNew"/>
    <dgm:cxn modelId="{9EC3950B-C3E9-4880-8F42-8E6B58E1CAC7}" type="presOf" srcId="{AC9DD466-D478-402A-B96F-29C4BA5908D6}" destId="{6985B753-6821-4914-B26E-E9DDDEFF9D8B}" srcOrd="0" destOrd="0" presId="urn:microsoft.com/office/officeart/2016/7/layout/RepeatingBendingProcessNew"/>
    <dgm:cxn modelId="{A12B4083-195B-462E-AA7F-17D32146B33F}" type="presOf" srcId="{0672D932-908C-4189-A27C-91DD47EA39E1}" destId="{032FCFB9-01D5-4735-A5DF-71A5E03F9B76}" srcOrd="0" destOrd="0" presId="urn:microsoft.com/office/officeart/2016/7/layout/RepeatingBendingProcessNew"/>
    <dgm:cxn modelId="{1D755194-1ECD-4BEC-A81E-C3F8D80F4F7C}" type="presOf" srcId="{225361D0-08CA-4B93-BB2B-4C3FBE62DE5A}" destId="{AE0260E1-2506-4833-BCA0-255FBAAC51DE}" srcOrd="0" destOrd="0" presId="urn:microsoft.com/office/officeart/2016/7/layout/RepeatingBendingProcessNew"/>
    <dgm:cxn modelId="{ED1E0D61-88AA-4DD7-BCBC-9BEB2D48A2EF}" type="presOf" srcId="{3A813D72-04A4-4BE8-97CE-A7EA5AED378F}" destId="{55C7F7EA-C4DC-4412-9AF5-8F26B2BE46A3}" srcOrd="0" destOrd="0" presId="urn:microsoft.com/office/officeart/2016/7/layout/RepeatingBendingProcessNew"/>
    <dgm:cxn modelId="{F79D6847-0569-4CB4-B2F7-4D3BA9CB2D85}" type="presOf" srcId="{858DD3A9-5152-43E2-BB1B-43B34A21F4A8}" destId="{02FE7FDE-D0C6-416B-8A73-B28036DCCC60}" srcOrd="0" destOrd="0" presId="urn:microsoft.com/office/officeart/2016/7/layout/RepeatingBendingProcessNew"/>
    <dgm:cxn modelId="{B4CD75E7-5086-4387-BAFC-72503905E8E8}" type="presOf" srcId="{8DC9A751-7929-4FB4-833F-F41284465268}" destId="{7FF7ECB8-8AFC-4C31-B0AD-821E7BBB74E0}" srcOrd="0" destOrd="0" presId="urn:microsoft.com/office/officeart/2016/7/layout/RepeatingBendingProcessNew"/>
    <dgm:cxn modelId="{64749059-E06F-472E-AC41-872162C38526}" type="presOf" srcId="{858DD3A9-5152-43E2-BB1B-43B34A21F4A8}" destId="{A0EEF8EF-4215-422E-92BE-01E2D288C7F5}" srcOrd="1" destOrd="0" presId="urn:microsoft.com/office/officeart/2016/7/layout/RepeatingBendingProcessNew"/>
    <dgm:cxn modelId="{16797C07-D911-4D78-9432-BFCCC22C64E0}" srcId="{8DC9A751-7929-4FB4-833F-F41284465268}" destId="{AC9DD466-D478-402A-B96F-29C4BA5908D6}" srcOrd="0" destOrd="0" parTransId="{5F697E45-9833-4F5F-A6A6-B02A54E0A009}" sibTransId="{858DD3A9-5152-43E2-BB1B-43B34A21F4A8}"/>
    <dgm:cxn modelId="{C4277C08-310B-4816-86F0-C66EF260DA62}" srcId="{8DC9A751-7929-4FB4-833F-F41284465268}" destId="{0672D932-908C-4189-A27C-91DD47EA39E1}" srcOrd="1" destOrd="0" parTransId="{AA4CAC5B-4C94-4A44-B989-D7E9F480BE6E}" sibTransId="{A7AA2C55-2357-40DB-B4B4-44414AAEC59E}"/>
    <dgm:cxn modelId="{C6D47FC7-237B-449C-905D-30418E4BE3AA}" srcId="{8DC9A751-7929-4FB4-833F-F41284465268}" destId="{225361D0-08CA-4B93-BB2B-4C3FBE62DE5A}" srcOrd="2" destOrd="0" parTransId="{75EDA981-A2E6-47E9-B81A-CB11631E6E05}" sibTransId="{1EA2343C-6CC8-4B3D-8AF0-B263940DFA3F}"/>
    <dgm:cxn modelId="{06E1DBAD-7B0A-4506-97DA-A18AD1721F09}" type="presOf" srcId="{A7AA2C55-2357-40DB-B4B4-44414AAEC59E}" destId="{BDCEA4DE-4743-4C92-87B6-69A59CF83D3A}" srcOrd="1" destOrd="0" presId="urn:microsoft.com/office/officeart/2016/7/layout/RepeatingBendingProcessNew"/>
    <dgm:cxn modelId="{1BCAF813-AC0B-47D1-B4F5-B52433BDF87B}" type="presOf" srcId="{26BC7D1D-BED3-4E08-ADA7-22F5F9C8E242}" destId="{2818571D-365F-4EDF-97E6-533A348C5143}" srcOrd="0" destOrd="0" presId="urn:microsoft.com/office/officeart/2016/7/layout/RepeatingBendingProcessNew"/>
    <dgm:cxn modelId="{B8225D5B-FD24-4AA2-9764-1598804A3E1F}" type="presOf" srcId="{A7AA2C55-2357-40DB-B4B4-44414AAEC59E}" destId="{503F61DE-83D9-49A7-8854-CEA87BB41972}" srcOrd="0" destOrd="0" presId="urn:microsoft.com/office/officeart/2016/7/layout/RepeatingBendingProcessNew"/>
    <dgm:cxn modelId="{6B53AE60-5817-4106-A9E8-9D58EDF2C9DC}" type="presOf" srcId="{ABE5D380-0A7B-47E8-A25A-DD716244A3C9}" destId="{9A296159-632A-4EA4-9CB8-2C4D160C675C}" srcOrd="0" destOrd="0" presId="urn:microsoft.com/office/officeart/2016/7/layout/RepeatingBendingProcessNew"/>
    <dgm:cxn modelId="{8E98B0E9-0E83-47C1-AD92-6C2AD2E3EF4B}" type="presOf" srcId="{ABE5D380-0A7B-47E8-A25A-DD716244A3C9}" destId="{74E20E95-1682-4892-B3BA-35A78366B545}" srcOrd="1" destOrd="0" presId="urn:microsoft.com/office/officeart/2016/7/layout/RepeatingBendingProcessNew"/>
    <dgm:cxn modelId="{AB4F1797-1B49-44C5-950C-D2D3DD6C8B18}" srcId="{8DC9A751-7929-4FB4-833F-F41284465268}" destId="{3A813D72-04A4-4BE8-97CE-A7EA5AED378F}" srcOrd="3" destOrd="0" parTransId="{4BB4E4D3-AD9E-4673-AA39-DF3E9D00B2AF}" sibTransId="{ABE5D380-0A7B-47E8-A25A-DD716244A3C9}"/>
    <dgm:cxn modelId="{07D324E5-039A-4499-BB73-0A20D52547BF}" type="presOf" srcId="{1EA2343C-6CC8-4B3D-8AF0-B263940DFA3F}" destId="{CC42BDEE-452D-455C-B95E-795E2CF3B3B6}" srcOrd="1" destOrd="0" presId="urn:microsoft.com/office/officeart/2016/7/layout/RepeatingBendingProcessNew"/>
    <dgm:cxn modelId="{6A7CAC5B-E07A-47BD-BC7F-926908FB0071}" type="presParOf" srcId="{7FF7ECB8-8AFC-4C31-B0AD-821E7BBB74E0}" destId="{6985B753-6821-4914-B26E-E9DDDEFF9D8B}" srcOrd="0" destOrd="0" presId="urn:microsoft.com/office/officeart/2016/7/layout/RepeatingBendingProcessNew"/>
    <dgm:cxn modelId="{DE367BC0-810E-418B-8D5C-E05C672C62F3}" type="presParOf" srcId="{7FF7ECB8-8AFC-4C31-B0AD-821E7BBB74E0}" destId="{02FE7FDE-D0C6-416B-8A73-B28036DCCC60}" srcOrd="1" destOrd="0" presId="urn:microsoft.com/office/officeart/2016/7/layout/RepeatingBendingProcessNew"/>
    <dgm:cxn modelId="{F6AAFE85-9F44-4D41-93CE-58DBA7105BD4}" type="presParOf" srcId="{02FE7FDE-D0C6-416B-8A73-B28036DCCC60}" destId="{A0EEF8EF-4215-422E-92BE-01E2D288C7F5}" srcOrd="0" destOrd="0" presId="urn:microsoft.com/office/officeart/2016/7/layout/RepeatingBendingProcessNew"/>
    <dgm:cxn modelId="{0DAD6A12-C14F-40EA-913F-842C7D74978C}" type="presParOf" srcId="{7FF7ECB8-8AFC-4C31-B0AD-821E7BBB74E0}" destId="{032FCFB9-01D5-4735-A5DF-71A5E03F9B76}" srcOrd="2" destOrd="0" presId="urn:microsoft.com/office/officeart/2016/7/layout/RepeatingBendingProcessNew"/>
    <dgm:cxn modelId="{E9DB4060-7A80-42AE-8702-DBFA1BD91752}" type="presParOf" srcId="{7FF7ECB8-8AFC-4C31-B0AD-821E7BBB74E0}" destId="{503F61DE-83D9-49A7-8854-CEA87BB41972}" srcOrd="3" destOrd="0" presId="urn:microsoft.com/office/officeart/2016/7/layout/RepeatingBendingProcessNew"/>
    <dgm:cxn modelId="{95F5A76E-B048-4D24-9470-785E26E47AE6}" type="presParOf" srcId="{503F61DE-83D9-49A7-8854-CEA87BB41972}" destId="{BDCEA4DE-4743-4C92-87B6-69A59CF83D3A}" srcOrd="0" destOrd="0" presId="urn:microsoft.com/office/officeart/2016/7/layout/RepeatingBendingProcessNew"/>
    <dgm:cxn modelId="{D0E47F7E-EA6F-44C6-9110-A9A3C11942FA}" type="presParOf" srcId="{7FF7ECB8-8AFC-4C31-B0AD-821E7BBB74E0}" destId="{AE0260E1-2506-4833-BCA0-255FBAAC51DE}" srcOrd="4" destOrd="0" presId="urn:microsoft.com/office/officeart/2016/7/layout/RepeatingBendingProcessNew"/>
    <dgm:cxn modelId="{D56A4D18-AC41-4C2A-80AF-34F38F55049E}" type="presParOf" srcId="{7FF7ECB8-8AFC-4C31-B0AD-821E7BBB74E0}" destId="{3F051550-D32B-4241-818C-145236336319}" srcOrd="5" destOrd="0" presId="urn:microsoft.com/office/officeart/2016/7/layout/RepeatingBendingProcessNew"/>
    <dgm:cxn modelId="{63FF9A81-0F98-454A-9EE4-3371CE02D6A3}" type="presParOf" srcId="{3F051550-D32B-4241-818C-145236336319}" destId="{CC42BDEE-452D-455C-B95E-795E2CF3B3B6}" srcOrd="0" destOrd="0" presId="urn:microsoft.com/office/officeart/2016/7/layout/RepeatingBendingProcessNew"/>
    <dgm:cxn modelId="{DD420C67-40E9-472E-8224-153C9E47905F}" type="presParOf" srcId="{7FF7ECB8-8AFC-4C31-B0AD-821E7BBB74E0}" destId="{55C7F7EA-C4DC-4412-9AF5-8F26B2BE46A3}" srcOrd="6" destOrd="0" presId="urn:microsoft.com/office/officeart/2016/7/layout/RepeatingBendingProcessNew"/>
    <dgm:cxn modelId="{17B5AA25-8EBB-4683-B6DC-1F8034349ED2}" type="presParOf" srcId="{7FF7ECB8-8AFC-4C31-B0AD-821E7BBB74E0}" destId="{9A296159-632A-4EA4-9CB8-2C4D160C675C}" srcOrd="7" destOrd="0" presId="urn:microsoft.com/office/officeart/2016/7/layout/RepeatingBendingProcessNew"/>
    <dgm:cxn modelId="{24ACAB27-7BF1-47EF-A148-2CE507335212}" type="presParOf" srcId="{9A296159-632A-4EA4-9CB8-2C4D160C675C}" destId="{74E20E95-1682-4892-B3BA-35A78366B545}" srcOrd="0" destOrd="0" presId="urn:microsoft.com/office/officeart/2016/7/layout/RepeatingBendingProcessNew"/>
    <dgm:cxn modelId="{6B5F6D0F-B72F-4782-9455-3AC42E532D09}" type="presParOf" srcId="{7FF7ECB8-8AFC-4C31-B0AD-821E7BBB74E0}" destId="{2818571D-365F-4EDF-97E6-533A348C5143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C9A751-7929-4FB4-833F-F41284465268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A65F77E-5B16-426E-860E-EBFD9B48E702}">
      <dgm:prSet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Выписка фиктивных счетов-фактур.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8512EA-CFB5-4492-A263-2CC9A28DF803}" type="parTrans" cxnId="{AD62C4BE-DF77-4636-953C-80F43EE7684F}">
      <dgm:prSet/>
      <dgm:spPr/>
      <dgm:t>
        <a:bodyPr/>
        <a:lstStyle/>
        <a:p>
          <a:endParaRPr lang="ru-RU"/>
        </a:p>
      </dgm:t>
    </dgm:pt>
    <dgm:pt modelId="{62FA20FC-6810-4D5D-94E2-B53213FDEE6A}" type="sibTrans" cxnId="{AD62C4BE-DF77-4636-953C-80F43EE7684F}">
      <dgm:prSet custT="1"/>
      <dgm:spPr/>
      <dgm:t>
        <a:bodyPr/>
        <a:lstStyle/>
        <a:p>
          <a:endParaRPr lang="ru-RU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BE5D63-1017-4638-A452-627B67629BCF}">
      <dgm:prSet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Операции проводятся между компаниями, имеющими одного </a:t>
          </a:r>
          <a:r>
            <a:rPr lang="ru-RU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бенефициарного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собственника.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7CF431-8DAE-4C4A-9691-BF4D3320D966}" type="parTrans" cxnId="{6F07692C-1F74-4051-B462-BB6949881222}">
      <dgm:prSet/>
      <dgm:spPr/>
      <dgm:t>
        <a:bodyPr/>
        <a:lstStyle/>
        <a:p>
          <a:endParaRPr lang="ru-RU"/>
        </a:p>
      </dgm:t>
    </dgm:pt>
    <dgm:pt modelId="{66B43F42-0255-4189-A1DF-D45137A1FD65}" type="sibTrans" cxnId="{6F07692C-1F74-4051-B462-BB6949881222}">
      <dgm:prSet custT="1"/>
      <dgm:spPr/>
      <dgm:t>
        <a:bodyPr/>
        <a:lstStyle/>
        <a:p>
          <a:endParaRPr lang="ru-RU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1FC0C2-3EF5-4B97-91BD-E7AD196A725A}">
      <dgm:prSet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Клиент сообщает заведомо неверные, либо неполные данные.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05E57F-FDA3-45E0-A314-B660AAD6513E}" type="parTrans" cxnId="{57E7812D-2869-4D05-AB2D-C4B0A892DF8E}">
      <dgm:prSet/>
      <dgm:spPr/>
      <dgm:t>
        <a:bodyPr/>
        <a:lstStyle/>
        <a:p>
          <a:endParaRPr lang="ru-RU"/>
        </a:p>
      </dgm:t>
    </dgm:pt>
    <dgm:pt modelId="{B9C43876-6F05-4A1E-8159-F7C4473DF729}" type="sibTrans" cxnId="{57E7812D-2869-4D05-AB2D-C4B0A892DF8E}">
      <dgm:prSet custT="1"/>
      <dgm:spPr/>
      <dgm:t>
        <a:bodyPr/>
        <a:lstStyle/>
        <a:p>
          <a:endParaRPr lang="ru-RU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794FD4-50F0-4D03-B583-4B30785A51B5}">
      <dgm:prSet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Клиент просит сопроводить сделку очень быстро без объяснения причин.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E46C52-23FE-4F2D-80CE-774DA74C074D}" type="parTrans" cxnId="{93EEABDF-95B4-47A3-B888-03BB7452CC5D}">
      <dgm:prSet/>
      <dgm:spPr/>
      <dgm:t>
        <a:bodyPr/>
        <a:lstStyle/>
        <a:p>
          <a:endParaRPr lang="ru-RU"/>
        </a:p>
      </dgm:t>
    </dgm:pt>
    <dgm:pt modelId="{43B66DF2-66D7-4DD1-AF1F-368B875DF871}" type="sibTrans" cxnId="{93EEABDF-95B4-47A3-B888-03BB7452CC5D}">
      <dgm:prSet/>
      <dgm:spPr/>
      <dgm:t>
        <a:bodyPr/>
        <a:lstStyle/>
        <a:p>
          <a:endParaRPr lang="ru-RU"/>
        </a:p>
      </dgm:t>
    </dgm:pt>
    <dgm:pt modelId="{7FF7ECB8-8AFC-4C31-B0AD-821E7BBB74E0}" type="pres">
      <dgm:prSet presAssocID="{8DC9A751-7929-4FB4-833F-F412844652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380391-D104-4A56-8183-F2708FB1241C}" type="pres">
      <dgm:prSet presAssocID="{3A65F77E-5B16-426E-860E-EBFD9B48E7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3DB4C-BE20-4C44-94BE-362F6F568C02}" type="pres">
      <dgm:prSet presAssocID="{62FA20FC-6810-4D5D-94E2-B53213FDEE6A}" presName="sibTrans" presStyleLbl="sibTrans1D1" presStyleIdx="0" presStyleCnt="3"/>
      <dgm:spPr/>
      <dgm:t>
        <a:bodyPr/>
        <a:lstStyle/>
        <a:p>
          <a:endParaRPr lang="ru-RU"/>
        </a:p>
      </dgm:t>
    </dgm:pt>
    <dgm:pt modelId="{2A39A450-5A6A-436D-9235-C834B03DF4B9}" type="pres">
      <dgm:prSet presAssocID="{62FA20FC-6810-4D5D-94E2-B53213FDEE6A}" presName="connectorText" presStyleLbl="sibTrans1D1" presStyleIdx="0" presStyleCnt="3"/>
      <dgm:spPr/>
      <dgm:t>
        <a:bodyPr/>
        <a:lstStyle/>
        <a:p>
          <a:endParaRPr lang="ru-RU"/>
        </a:p>
      </dgm:t>
    </dgm:pt>
    <dgm:pt modelId="{F09DC6BA-CEB8-4A59-B040-61695E5AE921}" type="pres">
      <dgm:prSet presAssocID="{2BBE5D63-1017-4638-A452-627B67629B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E1045-637B-4445-B420-F9883AB786C7}" type="pres">
      <dgm:prSet presAssocID="{66B43F42-0255-4189-A1DF-D45137A1FD65}" presName="sibTrans" presStyleLbl="sibTrans1D1" presStyleIdx="1" presStyleCnt="3"/>
      <dgm:spPr/>
      <dgm:t>
        <a:bodyPr/>
        <a:lstStyle/>
        <a:p>
          <a:endParaRPr lang="ru-RU"/>
        </a:p>
      </dgm:t>
    </dgm:pt>
    <dgm:pt modelId="{3238FE56-04D8-4826-A97A-45355E861EF7}" type="pres">
      <dgm:prSet presAssocID="{66B43F42-0255-4189-A1DF-D45137A1FD65}" presName="connectorText" presStyleLbl="sibTrans1D1" presStyleIdx="1" presStyleCnt="3"/>
      <dgm:spPr/>
      <dgm:t>
        <a:bodyPr/>
        <a:lstStyle/>
        <a:p>
          <a:endParaRPr lang="ru-RU"/>
        </a:p>
      </dgm:t>
    </dgm:pt>
    <dgm:pt modelId="{015ECDAD-652B-4FB9-A358-9EE3A07B3B84}" type="pres">
      <dgm:prSet presAssocID="{B61FC0C2-3EF5-4B97-91BD-E7AD196A725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552AA-8960-4904-991A-BF0D41969068}" type="pres">
      <dgm:prSet presAssocID="{B9C43876-6F05-4A1E-8159-F7C4473DF729}" presName="sibTrans" presStyleLbl="sibTrans1D1" presStyleIdx="2" presStyleCnt="3"/>
      <dgm:spPr/>
      <dgm:t>
        <a:bodyPr/>
        <a:lstStyle/>
        <a:p>
          <a:endParaRPr lang="ru-RU"/>
        </a:p>
      </dgm:t>
    </dgm:pt>
    <dgm:pt modelId="{803DD836-F045-4D7F-BD36-2E3BC3A0E294}" type="pres">
      <dgm:prSet presAssocID="{B9C43876-6F05-4A1E-8159-F7C4473DF729}" presName="connectorText" presStyleLbl="sibTrans1D1" presStyleIdx="2" presStyleCnt="3"/>
      <dgm:spPr/>
      <dgm:t>
        <a:bodyPr/>
        <a:lstStyle/>
        <a:p>
          <a:endParaRPr lang="ru-RU"/>
        </a:p>
      </dgm:t>
    </dgm:pt>
    <dgm:pt modelId="{600E4A10-87FA-4F9E-9033-21A26258F260}" type="pres">
      <dgm:prSet presAssocID="{22794FD4-50F0-4D03-B583-4B30785A51B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7DDE04-64B2-4ACE-9255-E8BD3D114C22}" type="presOf" srcId="{B61FC0C2-3EF5-4B97-91BD-E7AD196A725A}" destId="{015ECDAD-652B-4FB9-A358-9EE3A07B3B84}" srcOrd="0" destOrd="0" presId="urn:microsoft.com/office/officeart/2016/7/layout/RepeatingBendingProcessNew"/>
    <dgm:cxn modelId="{93EEABDF-95B4-47A3-B888-03BB7452CC5D}" srcId="{8DC9A751-7929-4FB4-833F-F41284465268}" destId="{22794FD4-50F0-4D03-B583-4B30785A51B5}" srcOrd="3" destOrd="0" parTransId="{73E46C52-23FE-4F2D-80CE-774DA74C074D}" sibTransId="{43B66DF2-66D7-4DD1-AF1F-368B875DF871}"/>
    <dgm:cxn modelId="{4E0CE9B9-F144-49D7-88AC-A8E79F18ABB1}" type="presOf" srcId="{22794FD4-50F0-4D03-B583-4B30785A51B5}" destId="{600E4A10-87FA-4F9E-9033-21A26258F260}" srcOrd="0" destOrd="0" presId="urn:microsoft.com/office/officeart/2016/7/layout/RepeatingBendingProcessNew"/>
    <dgm:cxn modelId="{6F07692C-1F74-4051-B462-BB6949881222}" srcId="{8DC9A751-7929-4FB4-833F-F41284465268}" destId="{2BBE5D63-1017-4638-A452-627B67629BCF}" srcOrd="1" destOrd="0" parTransId="{BD7CF431-8DAE-4C4A-9691-BF4D3320D966}" sibTransId="{66B43F42-0255-4189-A1DF-D45137A1FD65}"/>
    <dgm:cxn modelId="{EF4A16CF-34B0-4AE5-8D40-3406816A8649}" type="presOf" srcId="{8DC9A751-7929-4FB4-833F-F41284465268}" destId="{7FF7ECB8-8AFC-4C31-B0AD-821E7BBB74E0}" srcOrd="0" destOrd="0" presId="urn:microsoft.com/office/officeart/2016/7/layout/RepeatingBendingProcessNew"/>
    <dgm:cxn modelId="{AD62C4BE-DF77-4636-953C-80F43EE7684F}" srcId="{8DC9A751-7929-4FB4-833F-F41284465268}" destId="{3A65F77E-5B16-426E-860E-EBFD9B48E702}" srcOrd="0" destOrd="0" parTransId="{6F8512EA-CFB5-4492-A263-2CC9A28DF803}" sibTransId="{62FA20FC-6810-4D5D-94E2-B53213FDEE6A}"/>
    <dgm:cxn modelId="{57E7812D-2869-4D05-AB2D-C4B0A892DF8E}" srcId="{8DC9A751-7929-4FB4-833F-F41284465268}" destId="{B61FC0C2-3EF5-4B97-91BD-E7AD196A725A}" srcOrd="2" destOrd="0" parTransId="{1905E57F-FDA3-45E0-A314-B660AAD6513E}" sibTransId="{B9C43876-6F05-4A1E-8159-F7C4473DF729}"/>
    <dgm:cxn modelId="{F05EE077-5DB1-4013-8361-A925433A48F1}" type="presOf" srcId="{B9C43876-6F05-4A1E-8159-F7C4473DF729}" destId="{35B552AA-8960-4904-991A-BF0D41969068}" srcOrd="0" destOrd="0" presId="urn:microsoft.com/office/officeart/2016/7/layout/RepeatingBendingProcessNew"/>
    <dgm:cxn modelId="{CF6DA617-8C6B-468F-A1B1-48A165E9A232}" type="presOf" srcId="{66B43F42-0255-4189-A1DF-D45137A1FD65}" destId="{B2FE1045-637B-4445-B420-F9883AB786C7}" srcOrd="0" destOrd="0" presId="urn:microsoft.com/office/officeart/2016/7/layout/RepeatingBendingProcessNew"/>
    <dgm:cxn modelId="{F3336BD9-BB8F-4959-8C2B-843062176CD2}" type="presOf" srcId="{3A65F77E-5B16-426E-860E-EBFD9B48E702}" destId="{10380391-D104-4A56-8183-F2708FB1241C}" srcOrd="0" destOrd="0" presId="urn:microsoft.com/office/officeart/2016/7/layout/RepeatingBendingProcessNew"/>
    <dgm:cxn modelId="{E4B88AE5-FC5C-42B7-8D77-36B65B47CE59}" type="presOf" srcId="{62FA20FC-6810-4D5D-94E2-B53213FDEE6A}" destId="{CBA3DB4C-BE20-4C44-94BE-362F6F568C02}" srcOrd="0" destOrd="0" presId="urn:microsoft.com/office/officeart/2016/7/layout/RepeatingBendingProcessNew"/>
    <dgm:cxn modelId="{98E70A7C-C6EE-41B4-8F61-8B5F456DB098}" type="presOf" srcId="{B9C43876-6F05-4A1E-8159-F7C4473DF729}" destId="{803DD836-F045-4D7F-BD36-2E3BC3A0E294}" srcOrd="1" destOrd="0" presId="urn:microsoft.com/office/officeart/2016/7/layout/RepeatingBendingProcessNew"/>
    <dgm:cxn modelId="{10F0105B-EA3F-4F6C-ABD0-572B8F9DF179}" type="presOf" srcId="{62FA20FC-6810-4D5D-94E2-B53213FDEE6A}" destId="{2A39A450-5A6A-436D-9235-C834B03DF4B9}" srcOrd="1" destOrd="0" presId="urn:microsoft.com/office/officeart/2016/7/layout/RepeatingBendingProcessNew"/>
    <dgm:cxn modelId="{EF0B64A8-7594-42D6-A002-78969DF40591}" type="presOf" srcId="{66B43F42-0255-4189-A1DF-D45137A1FD65}" destId="{3238FE56-04D8-4826-A97A-45355E861EF7}" srcOrd="1" destOrd="0" presId="urn:microsoft.com/office/officeart/2016/7/layout/RepeatingBendingProcessNew"/>
    <dgm:cxn modelId="{E0616DF1-CB4A-44E9-9BDD-B54FCEC78315}" type="presOf" srcId="{2BBE5D63-1017-4638-A452-627B67629BCF}" destId="{F09DC6BA-CEB8-4A59-B040-61695E5AE921}" srcOrd="0" destOrd="0" presId="urn:microsoft.com/office/officeart/2016/7/layout/RepeatingBendingProcessNew"/>
    <dgm:cxn modelId="{11601D23-CD41-4FD0-BBF3-A88E2B08E21A}" type="presParOf" srcId="{7FF7ECB8-8AFC-4C31-B0AD-821E7BBB74E0}" destId="{10380391-D104-4A56-8183-F2708FB1241C}" srcOrd="0" destOrd="0" presId="urn:microsoft.com/office/officeart/2016/7/layout/RepeatingBendingProcessNew"/>
    <dgm:cxn modelId="{054F28D7-FE91-424E-8945-B0F44723D3F0}" type="presParOf" srcId="{7FF7ECB8-8AFC-4C31-B0AD-821E7BBB74E0}" destId="{CBA3DB4C-BE20-4C44-94BE-362F6F568C02}" srcOrd="1" destOrd="0" presId="urn:microsoft.com/office/officeart/2016/7/layout/RepeatingBendingProcessNew"/>
    <dgm:cxn modelId="{56EE85C3-9670-47B6-8B37-1F502F23FAA0}" type="presParOf" srcId="{CBA3DB4C-BE20-4C44-94BE-362F6F568C02}" destId="{2A39A450-5A6A-436D-9235-C834B03DF4B9}" srcOrd="0" destOrd="0" presId="urn:microsoft.com/office/officeart/2016/7/layout/RepeatingBendingProcessNew"/>
    <dgm:cxn modelId="{A552DBA5-D448-4C93-A309-396A3C9CC822}" type="presParOf" srcId="{7FF7ECB8-8AFC-4C31-B0AD-821E7BBB74E0}" destId="{F09DC6BA-CEB8-4A59-B040-61695E5AE921}" srcOrd="2" destOrd="0" presId="urn:microsoft.com/office/officeart/2016/7/layout/RepeatingBendingProcessNew"/>
    <dgm:cxn modelId="{63603CE4-6F65-4842-82C1-9ABF31D3B1D9}" type="presParOf" srcId="{7FF7ECB8-8AFC-4C31-B0AD-821E7BBB74E0}" destId="{B2FE1045-637B-4445-B420-F9883AB786C7}" srcOrd="3" destOrd="0" presId="urn:microsoft.com/office/officeart/2016/7/layout/RepeatingBendingProcessNew"/>
    <dgm:cxn modelId="{ED44A8A4-A744-4288-9C52-3E909A426FFF}" type="presParOf" srcId="{B2FE1045-637B-4445-B420-F9883AB786C7}" destId="{3238FE56-04D8-4826-A97A-45355E861EF7}" srcOrd="0" destOrd="0" presId="urn:microsoft.com/office/officeart/2016/7/layout/RepeatingBendingProcessNew"/>
    <dgm:cxn modelId="{9F0BBD82-1BE1-48F6-A1D6-5B97F825CB47}" type="presParOf" srcId="{7FF7ECB8-8AFC-4C31-B0AD-821E7BBB74E0}" destId="{015ECDAD-652B-4FB9-A358-9EE3A07B3B84}" srcOrd="4" destOrd="0" presId="urn:microsoft.com/office/officeart/2016/7/layout/RepeatingBendingProcessNew"/>
    <dgm:cxn modelId="{FC51340D-AC52-4951-BA69-F3C1B3383BBA}" type="presParOf" srcId="{7FF7ECB8-8AFC-4C31-B0AD-821E7BBB74E0}" destId="{35B552AA-8960-4904-991A-BF0D41969068}" srcOrd="5" destOrd="0" presId="urn:microsoft.com/office/officeart/2016/7/layout/RepeatingBendingProcessNew"/>
    <dgm:cxn modelId="{D8AB5909-EDFB-4DEA-B829-C474857DD521}" type="presParOf" srcId="{35B552AA-8960-4904-991A-BF0D41969068}" destId="{803DD836-F045-4D7F-BD36-2E3BC3A0E294}" srcOrd="0" destOrd="0" presId="urn:microsoft.com/office/officeart/2016/7/layout/RepeatingBendingProcessNew"/>
    <dgm:cxn modelId="{BAD8E680-D965-4F4D-B562-6F2B1085C0DE}" type="presParOf" srcId="{7FF7ECB8-8AFC-4C31-B0AD-821E7BBB74E0}" destId="{600E4A10-87FA-4F9E-9033-21A26258F260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B704-A9D7-44A9-B726-A777DC8C12C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92535-C349-45E9-804F-02A1504F1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7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2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2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9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5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F039EC-D94D-4EA0-B6D5-54AB6F376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F7663DF-94F1-49BF-AD5F-996FBD7FD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84E28E-8E50-43B9-BDF5-F9E8C15D5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800-A61D-4133-B56A-E3CBE00867D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0201BB-FEBE-427C-88B2-4A24193F6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AD6034-789C-4449-9CC8-2947EE1FA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814-FF09-48EE-8E48-A03C34F3F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23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7FBC55-3AB4-4D20-8468-DE68A5A8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876D4D6-30C8-491C-AA5E-59E89EEF0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7BE97E-04AB-4E33-AFCB-39A8A022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800-A61D-4133-B56A-E3CBE00867D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0F8087-5150-4791-A4A3-47B30B53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C657C7-7BBD-4A93-8152-E92F6F0E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814-FF09-48EE-8E48-A03C34F3F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5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B35E23A-4D85-4684-8A10-5EC72D763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90BB4C2-70AA-4141-835A-8F9AC06DA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682210-B54A-4605-B0F7-58B8E89C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800-A61D-4133-B56A-E3CBE00867D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C49487-BE8F-401C-980E-65E1944AC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C6B600-1AB8-4B3A-A733-720C99B3B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814-FF09-48EE-8E48-A03C34F3F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6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474F50-484D-4B14-BF37-58E081E87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0B1DA5-9C09-43CC-B25A-B98C091DC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2AB9CE-2847-408B-A748-F82283B5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800-A61D-4133-B56A-E3CBE00867D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0E62D4-4E17-4478-B5A8-0218A5AAD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DB1DC0-1925-43B2-BB40-94B9DEF9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814-FF09-48EE-8E48-A03C34F3F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6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04ED3-1824-4FCA-AA62-D73A851E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4080227-4F0F-4E97-8A6D-78DFC903E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E3C952-2064-42D8-B6DC-24DD2E55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800-A61D-4133-B56A-E3CBE00867D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2B19BA-00AB-4AF5-AEB7-7976A91A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22E859-14B1-421F-BFF0-00C2EE2E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814-FF09-48EE-8E48-A03C34F3F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15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2C02A-F3C4-4CA4-8735-BBC0A619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FF5898-7781-4A8D-8BC1-7871E722F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EEC34A1-EBB4-4F40-9AA4-7FEB89FAA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37B269-1266-4A57-877D-6C2400AB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800-A61D-4133-B56A-E3CBE00867D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5CFC0CD-0680-4410-9502-C4042DE0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6673D1-4E29-4C91-A48C-122BDDB3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814-FF09-48EE-8E48-A03C34F3F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5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05D6B8-F54E-4FBC-88A0-EC6404ECE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AC2D35C-A2AC-446C-BF12-293597416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349F70D-92D1-41CC-B322-5F31664A5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661D68D-FA1A-4CED-8BC9-94DB728FF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D3A2027-F8D5-4883-9CE2-5E3A50B44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FF9C535-D7D0-4F12-940E-80AE52B8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800-A61D-4133-B56A-E3CBE00867D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5662EE3-CBED-4F27-917A-74199068B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0171618-DCEE-4639-A1E0-C9F139A9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814-FF09-48EE-8E48-A03C34F3F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8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D45F9B-48E6-4FD5-A3CB-45D1927C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33DD4A7-102A-4925-9961-34D28500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800-A61D-4133-B56A-E3CBE00867D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C506721-0D6B-431C-B148-0A039853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72F4E18-96B4-4F07-A59C-76256D4F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814-FF09-48EE-8E48-A03C34F3F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7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6E3F7EB-FD51-41BF-BD0A-A6682B0F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800-A61D-4133-B56A-E3CBE00867D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AF82B4B-A3E7-4DF0-A688-3B522C63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0201EAE-145E-4DEC-BC35-48E9F71D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814-FF09-48EE-8E48-A03C34F3F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3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F5AB2-9EED-4147-B890-9BFA00E3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E78A9B-675F-4456-B08B-2955835E0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4244F02-A83A-4472-9640-510F802F4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CBA9F8-69FF-4138-B0C0-583469B6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800-A61D-4133-B56A-E3CBE00867D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353616-AA52-4606-8EA6-7359A06A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37E328-A1E1-4101-83DD-3186039E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814-FF09-48EE-8E48-A03C34F3F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8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CAC53F-3E77-4149-91B6-D289FCA7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68B8D6C-B73B-4213-8190-B9157C6A6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9CE9880-7A21-4089-9BCC-1B9E9E06F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89B2B83-3C54-4195-BE5D-BB6AE71B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800-A61D-4133-B56A-E3CBE00867D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6E45AB-6E8B-41AD-BCB5-C1C2CAB7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62ED02-8EDF-4FDB-94D3-720E03FE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5814-FF09-48EE-8E48-A03C34F3F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8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6149BB-EDEF-4F9E-B4C4-EEF27B4B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2B355C-8DA0-47AA-B2C4-EEF7DECAB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61E9CD-F819-4E83-8F99-3AC4AA98E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4800-A61D-4133-B56A-E3CBE00867D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E13685-0D84-4E56-A42C-5D320F44F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29F830-13DE-4EEC-A2D6-313DE5093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65814-FF09-48EE-8E48-A03C34F3F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7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8.jpeg"/><Relationship Id="rId9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AA384C5-47B1-4CDF-B5E0-7031DA15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298442" y="51511"/>
            <a:ext cx="12192000" cy="542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мониторинга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942026" y="6581001"/>
            <a:ext cx="24997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b="1" cap="none" spc="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4048123" y="6527011"/>
            <a:ext cx="4095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Астана, 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</a:t>
            </a:r>
            <a:r>
              <a:rPr lang="en-US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504"/>
            <a:ext cx="5162550" cy="5162550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2D469CAE-D9EF-F24F-BB0B-C65571099857}"/>
              </a:ext>
            </a:extLst>
          </p:cNvPr>
          <p:cNvSpPr txBox="1">
            <a:spLocks/>
          </p:cNvSpPr>
          <p:nvPr/>
        </p:nvSpPr>
        <p:spPr>
          <a:xfrm>
            <a:off x="4809631" y="1514671"/>
            <a:ext cx="7382369" cy="41332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профессиональным организациям бухгалтеров требований законодательства </a:t>
            </a:r>
          </a:p>
          <a:p>
            <a:pPr algn="ctr" fontAlgn="base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ПОД/ФТ 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28"/>
            <a:ext cx="12192000" cy="12488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942"/>
            <a:ext cx="12192002" cy="835187"/>
          </a:xfrm>
          <a:prstGeom prst="rect">
            <a:avLst/>
          </a:prstGeom>
        </p:spPr>
      </p:pic>
      <p:sp>
        <p:nvSpPr>
          <p:cNvPr id="21" name="object 11">
            <a:extLst>
              <a:ext uri="{FF2B5EF4-FFF2-40B4-BE49-F238E27FC236}">
                <a16:creationId xmlns:a16="http://schemas.microsoft.com/office/drawing/2014/main" xmlns="" id="{CEF824EB-0F35-4AF2-B7B2-6F26E8422EB7}"/>
              </a:ext>
            </a:extLst>
          </p:cNvPr>
          <p:cNvSpPr/>
          <p:nvPr/>
        </p:nvSpPr>
        <p:spPr>
          <a:xfrm>
            <a:off x="0" y="5895974"/>
            <a:ext cx="733425" cy="7708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5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овый М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1975"/>
            <a:ext cx="12191999" cy="629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7750" y="864345"/>
            <a:ext cx="7360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0"/>
                <a:solidFill>
                  <a:schemeClr val="tx1"/>
                </a:solidFill>
                <a:latin typeface="Sylfaen" panose="010A0502050306030303" pitchFamily="18" charset="0"/>
              </a:rPr>
              <a:t>Схема</a:t>
            </a:r>
            <a:endParaRPr lang="ru-RU" sz="1600" b="1" cap="none" spc="0" dirty="0">
              <a:ln w="0"/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712956" y="6477347"/>
            <a:ext cx="390413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0"/>
                <a:latin typeface="Sylfaen" panose="010A0502050306030303" pitchFamily="18" charset="0"/>
              </a:rPr>
              <a:t>13</a:t>
            </a:r>
            <a:endParaRPr lang="ru-RU" sz="1200" b="1" cap="none" spc="0" dirty="0">
              <a:ln w="0"/>
              <a:latin typeface="Sylfaen" panose="010A0502050306030303" pitchFamily="18" charset="0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1" y="1"/>
            <a:ext cx="10858500" cy="622190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id="{CEF824EB-0F35-4AF2-B7B2-6F26E8422EB7}"/>
              </a:ext>
            </a:extLst>
          </p:cNvPr>
          <p:cNvSpPr/>
          <p:nvPr/>
        </p:nvSpPr>
        <p:spPr>
          <a:xfrm>
            <a:off x="11313263" y="0"/>
            <a:ext cx="594899" cy="622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7360" y="100271"/>
            <a:ext cx="28037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 № 2 (Норвегия)</a:t>
            </a:r>
            <a:endParaRPr lang="ru-RU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2">
            <a:extLst>
              <a:ext uri="{FF2B5EF4-FFF2-40B4-BE49-F238E27FC236}">
                <a16:creationId xmlns:a16="http://schemas.microsoft.com/office/drawing/2014/main" xmlns="" id="{D3FA6A08-7EF3-B3C6-F5B9-D77D3BB91D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965777"/>
              </p:ext>
            </p:extLst>
          </p:nvPr>
        </p:nvGraphicFramePr>
        <p:xfrm>
          <a:off x="1528380" y="1315350"/>
          <a:ext cx="9352514" cy="425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bject 3"/>
          <p:cNvSpPr/>
          <p:nvPr/>
        </p:nvSpPr>
        <p:spPr>
          <a:xfrm>
            <a:off x="1" y="0"/>
            <a:ext cx="10858500" cy="733425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1606" y="105102"/>
            <a:ext cx="64323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Признаки-индикаторы риска к кейсу № </a:t>
            </a:r>
            <a:r>
              <a:rPr lang="ru-RU" sz="24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cap="none" spc="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xmlns="" id="{CEF824EB-0F35-4AF2-B7B2-6F26E8422EB7}"/>
              </a:ext>
            </a:extLst>
          </p:cNvPr>
          <p:cNvSpPr/>
          <p:nvPr/>
        </p:nvSpPr>
        <p:spPr>
          <a:xfrm>
            <a:off x="11191350" y="-1"/>
            <a:ext cx="716812" cy="733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9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AA384C5-47B1-4CDF-B5E0-7031DA15C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12192000" cy="6857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835"/>
            <a:ext cx="12192001" cy="10461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400"/>
            <a:ext cx="12192000" cy="736600"/>
          </a:xfrm>
          <a:prstGeom prst="rect">
            <a:avLst/>
          </a:prstGeom>
        </p:spPr>
      </p:pic>
      <p:sp>
        <p:nvSpPr>
          <p:cNvPr id="10" name="object 11">
            <a:extLst>
              <a:ext uri="{FF2B5EF4-FFF2-40B4-BE49-F238E27FC236}">
                <a16:creationId xmlns:a16="http://schemas.microsoft.com/office/drawing/2014/main" xmlns="" id="{CEF824EB-0F35-4AF2-B7B2-6F26E8422EB7}"/>
              </a:ext>
            </a:extLst>
          </p:cNvPr>
          <p:cNvSpPr/>
          <p:nvPr/>
        </p:nvSpPr>
        <p:spPr>
          <a:xfrm>
            <a:off x="31197" y="1057070"/>
            <a:ext cx="709954" cy="753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27272" y="4355466"/>
            <a:ext cx="5673453" cy="1297870"/>
            <a:chOff x="0" y="283814"/>
            <a:chExt cx="2565032" cy="1539019"/>
          </a:xfrm>
          <a:solidFill>
            <a:srgbClr val="0070C0"/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0" y="283814"/>
              <a:ext cx="2565032" cy="1539019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283814"/>
              <a:ext cx="2565032" cy="1539019"/>
            </a:xfrm>
            <a:prstGeom prst="rect">
              <a:avLst/>
            </a:prstGeom>
            <a:grp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131932" rIns="125689" bIns="131932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71407" y="4447710"/>
            <a:ext cx="6096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сектор бухгалтеров характеризуется среднем уровнем криминализованности, однако потенциальную угрозу могут представлять </a:t>
            </a:r>
            <a:endParaRPr lang="ru-RU" sz="1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сектора такие как, формирование бухгалтерской </a:t>
            </a:r>
            <a:endParaRPr lang="ru-RU" sz="1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финансовой)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отчетности, данные которой могут быть существенно искажены вследствие совершения лицом операций </a:t>
            </a:r>
            <a:r>
              <a:rPr lang="ru-RU" sz="1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(сделок)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целях ОД/ФТ.</a:t>
            </a:r>
            <a:endParaRPr lang="ru-RU" sz="1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571750" y="831585"/>
            <a:ext cx="6715125" cy="857778"/>
            <a:chOff x="0" y="283814"/>
            <a:chExt cx="2565032" cy="1539019"/>
          </a:xfrm>
          <a:solidFill>
            <a:srgbClr val="0070C0"/>
          </a:solidFill>
        </p:grpSpPr>
        <p:sp>
          <p:nvSpPr>
            <p:cNvPr id="16" name="Прямоугольник 15"/>
            <p:cNvSpPr/>
            <p:nvPr/>
          </p:nvSpPr>
          <p:spPr>
            <a:xfrm>
              <a:off x="0" y="283814"/>
              <a:ext cx="2565032" cy="1539019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0" y="283814"/>
              <a:ext cx="2565032" cy="1539019"/>
            </a:xfrm>
            <a:prstGeom prst="rect">
              <a:avLst/>
            </a:prstGeom>
            <a:grp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131932" rIns="125689" bIns="131932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4" y="959125"/>
            <a:ext cx="8143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660775" y="2989262"/>
            <a:ext cx="1990517" cy="737990"/>
            <a:chOff x="0" y="283814"/>
            <a:chExt cx="2565032" cy="1539019"/>
          </a:xfrm>
          <a:solidFill>
            <a:srgbClr val="0070C0"/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0" y="283814"/>
              <a:ext cx="2565032" cy="1539019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0" y="283814"/>
              <a:ext cx="2565032" cy="1539019"/>
            </a:xfrm>
            <a:prstGeom prst="rect">
              <a:avLst/>
            </a:prstGeom>
            <a:grp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131932" rIns="125689" bIns="131932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0352" y="3163131"/>
            <a:ext cx="2691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гроз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8134400" y="2989262"/>
            <a:ext cx="1990517" cy="737990"/>
            <a:chOff x="0" y="283814"/>
            <a:chExt cx="2565032" cy="1539019"/>
          </a:xfrm>
          <a:solidFill>
            <a:srgbClr val="0070C0"/>
          </a:solidFill>
        </p:grpSpPr>
        <p:sp>
          <p:nvSpPr>
            <p:cNvPr id="27" name="Прямоугольник 26"/>
            <p:cNvSpPr/>
            <p:nvPr/>
          </p:nvSpPr>
          <p:spPr>
            <a:xfrm>
              <a:off x="0" y="283814"/>
              <a:ext cx="2565032" cy="1539019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0" y="283814"/>
              <a:ext cx="2565032" cy="1539019"/>
            </a:xfrm>
            <a:prstGeom prst="rect">
              <a:avLst/>
            </a:prstGeom>
            <a:grp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131932" rIns="125689" bIns="131932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048" y="3137332"/>
            <a:ext cx="2691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язвимостей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 rot="17762715">
            <a:off x="8556986" y="1703830"/>
            <a:ext cx="240952" cy="1296249"/>
            <a:chOff x="2252396" y="1806069"/>
            <a:chExt cx="424753" cy="1045545"/>
          </a:xfrm>
        </p:grpSpPr>
        <p:sp>
          <p:nvSpPr>
            <p:cNvPr id="31" name="Двойная стрелка влево/вправо 30"/>
            <p:cNvSpPr/>
            <p:nvPr/>
          </p:nvSpPr>
          <p:spPr>
            <a:xfrm rot="18164750">
              <a:off x="1942000" y="2116465"/>
              <a:ext cx="1045545" cy="424753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Двойная стрелка влево/вправо 4"/>
            <p:cNvSpPr/>
            <p:nvPr/>
          </p:nvSpPr>
          <p:spPr>
            <a:xfrm rot="18164750">
              <a:off x="2069426" y="2201416"/>
              <a:ext cx="790693" cy="254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>
                <a:solidFill>
                  <a:schemeClr val="accent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 rot="20933765">
            <a:off x="3867351" y="1765018"/>
            <a:ext cx="240952" cy="1227610"/>
            <a:chOff x="2252396" y="1806069"/>
            <a:chExt cx="424753" cy="1045545"/>
          </a:xfrm>
        </p:grpSpPr>
        <p:sp>
          <p:nvSpPr>
            <p:cNvPr id="34" name="Двойная стрелка влево/вправо 33"/>
            <p:cNvSpPr/>
            <p:nvPr/>
          </p:nvSpPr>
          <p:spPr>
            <a:xfrm rot="18164750">
              <a:off x="1942000" y="2116465"/>
              <a:ext cx="1045545" cy="424753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Двойная стрелка влево/вправо 4"/>
            <p:cNvSpPr/>
            <p:nvPr/>
          </p:nvSpPr>
          <p:spPr>
            <a:xfrm rot="18164750">
              <a:off x="2069426" y="2201416"/>
              <a:ext cx="790693" cy="254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>
                <a:solidFill>
                  <a:schemeClr val="accent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329340" y="4355466"/>
            <a:ext cx="5800726" cy="1297870"/>
            <a:chOff x="0" y="283814"/>
            <a:chExt cx="2565032" cy="1539019"/>
          </a:xfrm>
          <a:solidFill>
            <a:srgbClr val="0070C0"/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0" y="283814"/>
              <a:ext cx="2565032" cy="1539019"/>
            </a:xfrm>
            <a:prstGeom prst="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Прямоугольник 39"/>
            <p:cNvSpPr/>
            <p:nvPr/>
          </p:nvSpPr>
          <p:spPr>
            <a:xfrm>
              <a:off x="0" y="283814"/>
              <a:ext cx="2565032" cy="1539019"/>
            </a:xfrm>
            <a:prstGeom prst="rect">
              <a:avLst/>
            </a:prstGeom>
            <a:grp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689" tIns="131932" rIns="125689" bIns="131932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6360307" y="4335156"/>
            <a:ext cx="6096000" cy="14927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Наиболее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уязвимые с точки зрения возможного ОД, такие 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как:</a:t>
            </a:r>
          </a:p>
          <a:p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финансовые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налоговые консультации, в том числе 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совершению </a:t>
            </a:r>
            <a:endParaRPr lang="ru-RU" sz="1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операций, включая покупку и продажу 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имущества;</a:t>
            </a:r>
          </a:p>
          <a:p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финансовые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по поручению клиента в случае оказания услуг по постановке, восстановлению и ведению бухгалтерского учета, 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бухгалтерскому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консультированию.</a:t>
            </a:r>
          </a:p>
          <a:p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AA384C5-47B1-4CDF-B5E0-7031DA15C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12192000" cy="6857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835"/>
            <a:ext cx="12192001" cy="1046111"/>
          </a:xfrm>
          <a:prstGeom prst="rect">
            <a:avLst/>
          </a:prstGeom>
        </p:spPr>
      </p:pic>
      <p:sp>
        <p:nvSpPr>
          <p:cNvPr id="35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610" y="1035276"/>
            <a:ext cx="8143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ПОБ/АФМ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30"/>
          <p:cNvSpPr txBox="1"/>
          <p:nvPr/>
        </p:nvSpPr>
        <p:spPr>
          <a:xfrm>
            <a:off x="2665126" y="1996180"/>
            <a:ext cx="8797984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ru-RU" sz="19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ревизию членов ПОБ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ru-RU" sz="19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Сверить с данными АФМ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ru-RU" sz="19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необходимую информацию до СФМ (слайд, памятка, НПА)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ru-RU" sz="19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встречи с участием субъектов</a:t>
            </a:r>
          </a:p>
        </p:txBody>
      </p:sp>
      <p:sp>
        <p:nvSpPr>
          <p:cNvPr id="5" name="object 30"/>
          <p:cNvSpPr txBox="1"/>
          <p:nvPr/>
        </p:nvSpPr>
        <p:spPr>
          <a:xfrm>
            <a:off x="2665126" y="1611238"/>
            <a:ext cx="1082528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ПОБ:</a:t>
            </a:r>
            <a:endParaRPr lang="ru-RU" sz="20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0"/>
          <p:cNvSpPr txBox="1"/>
          <p:nvPr/>
        </p:nvSpPr>
        <p:spPr>
          <a:xfrm>
            <a:off x="2665126" y="3688303"/>
            <a:ext cx="1082528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АФМ:</a:t>
            </a:r>
            <a:endParaRPr lang="ru-RU" sz="20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30"/>
          <p:cNvSpPr txBox="1"/>
          <p:nvPr/>
        </p:nvSpPr>
        <p:spPr>
          <a:xfrm>
            <a:off x="2665126" y="4108676"/>
            <a:ext cx="8402128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ru-RU" sz="19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сверку с ПОБ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ru-RU" sz="19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проводить встречи по разъяснению требований ПОД/ФТ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ru-RU" sz="19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консультацию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ru-RU" sz="19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Доводить до ПОБ актуальную и необходимую информацию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400"/>
            <a:ext cx="12192000" cy="736600"/>
          </a:xfrm>
          <a:prstGeom prst="rect">
            <a:avLst/>
          </a:prstGeom>
        </p:spPr>
      </p:pic>
      <p:sp>
        <p:nvSpPr>
          <p:cNvPr id="10" name="object 11">
            <a:extLst>
              <a:ext uri="{FF2B5EF4-FFF2-40B4-BE49-F238E27FC236}">
                <a16:creationId xmlns:a16="http://schemas.microsoft.com/office/drawing/2014/main" xmlns="" id="{CEF824EB-0F35-4AF2-B7B2-6F26E8422EB7}"/>
              </a:ext>
            </a:extLst>
          </p:cNvPr>
          <p:cNvSpPr/>
          <p:nvPr/>
        </p:nvSpPr>
        <p:spPr>
          <a:xfrm>
            <a:off x="1099585" y="4022942"/>
            <a:ext cx="1010618" cy="10422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t="66686" r="53565" b="4009"/>
          <a:stretch/>
        </p:blipFill>
        <p:spPr>
          <a:xfrm>
            <a:off x="928831" y="1917810"/>
            <a:ext cx="1352127" cy="119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A384C5-47B1-4CDF-B5E0-7031DA15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105"/>
            <a:ext cx="12192000" cy="77261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469CAE-D9EF-F24F-BB0B-C65571099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307" y="1947200"/>
            <a:ext cx="10735408" cy="1446231"/>
          </a:xfrm>
        </p:spPr>
        <p:txBody>
          <a:bodyPr>
            <a:noAutofit/>
          </a:bodyPr>
          <a:lstStyle/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157136" y="6248400"/>
            <a:ext cx="4095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 Астана, июль 2024 г</a:t>
            </a:r>
            <a:r>
              <a:rPr lang="en-US" alt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0400"/>
            <a:ext cx="12192000" cy="1320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629"/>
            <a:ext cx="12192000" cy="1234440"/>
          </a:xfrm>
          <a:prstGeom prst="rect">
            <a:avLst/>
          </a:prstGeom>
        </p:spPr>
      </p:pic>
      <p:sp>
        <p:nvSpPr>
          <p:cNvPr id="13" name="object 11">
            <a:extLst>
              <a:ext uri="{FF2B5EF4-FFF2-40B4-BE49-F238E27FC236}">
                <a16:creationId xmlns:a16="http://schemas.microsoft.com/office/drawing/2014/main" xmlns="" id="{CEF824EB-0F35-4AF2-B7B2-6F26E8422EB7}"/>
              </a:ext>
            </a:extLst>
          </p:cNvPr>
          <p:cNvSpPr/>
          <p:nvPr/>
        </p:nvSpPr>
        <p:spPr>
          <a:xfrm>
            <a:off x="39021" y="5149660"/>
            <a:ext cx="958856" cy="977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0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AA384C5-47B1-4CDF-B5E0-7031DA15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865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298442" y="51511"/>
            <a:ext cx="12192000" cy="542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мониторинга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942026" y="6581001"/>
            <a:ext cx="24997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b="1" cap="none" spc="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9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826"/>
            <a:ext cx="12192000" cy="596173"/>
          </a:xfrm>
          <a:prstGeom prst="rect">
            <a:avLst/>
          </a:prstGeom>
        </p:spPr>
      </p:pic>
      <p:sp>
        <p:nvSpPr>
          <p:cNvPr id="16" name="object 11">
            <a:extLst>
              <a:ext uri="{FF2B5EF4-FFF2-40B4-BE49-F238E27FC236}">
                <a16:creationId xmlns:a16="http://schemas.microsoft.com/office/drawing/2014/main" xmlns="" id="{CEF824EB-0F35-4AF2-B7B2-6F26E8422EB7}"/>
              </a:ext>
            </a:extLst>
          </p:cNvPr>
          <p:cNvSpPr/>
          <p:nvPr/>
        </p:nvSpPr>
        <p:spPr>
          <a:xfrm>
            <a:off x="0" y="5086170"/>
            <a:ext cx="1175657" cy="1175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2D469CAE-D9EF-F24F-BB0B-C65571099857}"/>
              </a:ext>
            </a:extLst>
          </p:cNvPr>
          <p:cNvSpPr txBox="1">
            <a:spLocks/>
          </p:cNvSpPr>
          <p:nvPr/>
        </p:nvSpPr>
        <p:spPr>
          <a:xfrm>
            <a:off x="102860" y="2210367"/>
            <a:ext cx="12089140" cy="19563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со статьей 3 Закона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ПОД/ФТ бухгалтерские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профессиональные бухгалтера, осуществляющие предпринимательскую деятельность отнесены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</a:p>
          <a:p>
            <a:pPr algn="ctr" fontAlgn="base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Рисунок 260">
            <a:extLst>
              <a:ext uri="{FF2B5EF4-FFF2-40B4-BE49-F238E27FC236}">
                <a16:creationId xmlns:a16="http://schemas.microsoft.com/office/drawing/2014/main" xmlns="" id="{6AA384C5-47B1-4CDF-B5E0-7031DA15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" y="-171904"/>
            <a:ext cx="12192000" cy="7243340"/>
          </a:xfrm>
          <a:prstGeom prst="rect">
            <a:avLst/>
          </a:prstGeom>
        </p:spPr>
      </p:pic>
      <p:pic>
        <p:nvPicPr>
          <p:cNvPr id="259" name="Рисунок 2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3033"/>
            <a:ext cx="12192000" cy="425034"/>
          </a:xfrm>
          <a:prstGeom prst="rect">
            <a:avLst/>
          </a:prstGeom>
        </p:spPr>
      </p:pic>
      <p:pic>
        <p:nvPicPr>
          <p:cNvPr id="258" name="Рисунок 2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163290"/>
            <a:ext cx="12192000" cy="580241"/>
          </a:xfrm>
          <a:prstGeom prst="rect">
            <a:avLst/>
          </a:prstGeom>
        </p:spPr>
      </p:pic>
      <p:grpSp>
        <p:nvGrpSpPr>
          <p:cNvPr id="2" name="组合 253"/>
          <p:cNvGrpSpPr/>
          <p:nvPr/>
        </p:nvGrpSpPr>
        <p:grpSpPr>
          <a:xfrm>
            <a:off x="6241034" y="928321"/>
            <a:ext cx="5529625" cy="5813138"/>
            <a:chOff x="5951983" y="1035896"/>
            <a:chExt cx="5529625" cy="5813138"/>
          </a:xfrm>
        </p:grpSpPr>
        <p:grpSp>
          <p:nvGrpSpPr>
            <p:cNvPr id="3" name="Group 54"/>
            <p:cNvGrpSpPr/>
            <p:nvPr/>
          </p:nvGrpSpPr>
          <p:grpSpPr>
            <a:xfrm>
              <a:off x="5951983" y="1035896"/>
              <a:ext cx="5529625" cy="5813138"/>
              <a:chOff x="6230840" y="1044862"/>
              <a:chExt cx="5529625" cy="5813138"/>
            </a:xfrm>
          </p:grpSpPr>
          <p:sp>
            <p:nvSpPr>
              <p:cNvPr id="9" name="Freeform: Shape 55"/>
              <p:cNvSpPr>
                <a:spLocks/>
              </p:cNvSpPr>
              <p:nvPr/>
            </p:nvSpPr>
            <p:spPr bwMode="auto">
              <a:xfrm>
                <a:off x="10947862" y="5008664"/>
                <a:ext cx="140513" cy="140513"/>
              </a:xfrm>
              <a:custGeom>
                <a:avLst/>
                <a:gdLst>
                  <a:gd name="T0" fmla="*/ 72 w 86"/>
                  <a:gd name="T1" fmla="*/ 86 h 86"/>
                  <a:gd name="T2" fmla="*/ 0 w 86"/>
                  <a:gd name="T3" fmla="*/ 18 h 86"/>
                  <a:gd name="T4" fmla="*/ 18 w 86"/>
                  <a:gd name="T5" fmla="*/ 0 h 86"/>
                  <a:gd name="T6" fmla="*/ 86 w 86"/>
                  <a:gd name="T7" fmla="*/ 72 h 86"/>
                  <a:gd name="T8" fmla="*/ 72 w 86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72" y="86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86" y="72"/>
                    </a:lnTo>
                    <a:lnTo>
                      <a:pt x="72" y="86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Group 56"/>
              <p:cNvGrpSpPr/>
              <p:nvPr/>
            </p:nvGrpSpPr>
            <p:grpSpPr>
              <a:xfrm>
                <a:off x="7072302" y="1851988"/>
                <a:ext cx="3803693" cy="3661505"/>
                <a:chOff x="3200445" y="1228386"/>
                <a:chExt cx="2852761" cy="2746150"/>
              </a:xfrm>
            </p:grpSpPr>
            <p:sp>
              <p:nvSpPr>
                <p:cNvPr id="171" name="Freeform: Shape 218"/>
                <p:cNvSpPr>
                  <a:spLocks/>
                </p:cNvSpPr>
                <p:nvPr/>
              </p:nvSpPr>
              <p:spPr bwMode="auto">
                <a:xfrm>
                  <a:off x="3871972" y="1364407"/>
                  <a:ext cx="162980" cy="164205"/>
                </a:xfrm>
                <a:custGeom>
                  <a:avLst/>
                  <a:gdLst>
                    <a:gd name="T0" fmla="*/ 18 w 37"/>
                    <a:gd name="T1" fmla="*/ 37 h 37"/>
                    <a:gd name="T2" fmla="*/ 19 w 37"/>
                    <a:gd name="T3" fmla="*/ 37 h 37"/>
                    <a:gd name="T4" fmla="*/ 37 w 37"/>
                    <a:gd name="T5" fmla="*/ 18 h 37"/>
                    <a:gd name="T6" fmla="*/ 23 w 37"/>
                    <a:gd name="T7" fmla="*/ 0 h 37"/>
                    <a:gd name="T8" fmla="*/ 1 w 37"/>
                    <a:gd name="T9" fmla="*/ 12 h 37"/>
                    <a:gd name="T10" fmla="*/ 0 w 37"/>
                    <a:gd name="T11" fmla="*/ 18 h 37"/>
                    <a:gd name="T12" fmla="*/ 10 w 37"/>
                    <a:gd name="T13" fmla="*/ 24 h 37"/>
                    <a:gd name="T14" fmla="*/ 18 w 37"/>
                    <a:gd name="T1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7">
                      <a:moveTo>
                        <a:pt x="18" y="37"/>
                      </a:moveTo>
                      <a:cubicBezTo>
                        <a:pt x="18" y="37"/>
                        <a:pt x="18" y="37"/>
                        <a:pt x="19" y="37"/>
                      </a:cubicBezTo>
                      <a:cubicBezTo>
                        <a:pt x="29" y="37"/>
                        <a:pt x="37" y="29"/>
                        <a:pt x="37" y="18"/>
                      </a:cubicBezTo>
                      <a:cubicBezTo>
                        <a:pt x="37" y="10"/>
                        <a:pt x="31" y="2"/>
                        <a:pt x="23" y="0"/>
                      </a:cubicBezTo>
                      <a:cubicBezTo>
                        <a:pt x="16" y="4"/>
                        <a:pt x="8" y="8"/>
                        <a:pt x="1" y="12"/>
                      </a:cubicBezTo>
                      <a:cubicBezTo>
                        <a:pt x="1" y="14"/>
                        <a:pt x="0" y="16"/>
                        <a:pt x="0" y="18"/>
                      </a:cubicBezTo>
                      <a:cubicBezTo>
                        <a:pt x="4" y="19"/>
                        <a:pt x="7" y="21"/>
                        <a:pt x="10" y="24"/>
                      </a:cubicBezTo>
                      <a:cubicBezTo>
                        <a:pt x="14" y="28"/>
                        <a:pt x="16" y="32"/>
                        <a:pt x="18" y="37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2" name="Freeform: Shape 219"/>
                <p:cNvSpPr>
                  <a:spLocks/>
                </p:cNvSpPr>
                <p:nvPr/>
              </p:nvSpPr>
              <p:spPr bwMode="auto">
                <a:xfrm>
                  <a:off x="4048431" y="1422001"/>
                  <a:ext cx="35537" cy="49017"/>
                </a:xfrm>
                <a:custGeom>
                  <a:avLst/>
                  <a:gdLst>
                    <a:gd name="T0" fmla="*/ 0 w 29"/>
                    <a:gd name="T1" fmla="*/ 40 h 40"/>
                    <a:gd name="T2" fmla="*/ 29 w 29"/>
                    <a:gd name="T3" fmla="*/ 18 h 40"/>
                    <a:gd name="T4" fmla="*/ 0 w 29"/>
                    <a:gd name="T5" fmla="*/ 0 h 40"/>
                    <a:gd name="T6" fmla="*/ 0 w 29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40">
                      <a:moveTo>
                        <a:pt x="0" y="40"/>
                      </a:moveTo>
                      <a:lnTo>
                        <a:pt x="29" y="18"/>
                      </a:lnTo>
                      <a:lnTo>
                        <a:pt x="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3" name="Freeform: Shape 220"/>
                <p:cNvSpPr>
                  <a:spLocks/>
                </p:cNvSpPr>
                <p:nvPr/>
              </p:nvSpPr>
              <p:spPr bwMode="auto">
                <a:xfrm>
                  <a:off x="3845012" y="1426903"/>
                  <a:ext cx="18381" cy="13480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3 h 3"/>
                    <a:gd name="T4" fmla="*/ 4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" name="Freeform: Shape 221"/>
                <p:cNvSpPr>
                  <a:spLocks/>
                </p:cNvSpPr>
                <p:nvPr/>
              </p:nvSpPr>
              <p:spPr bwMode="auto">
                <a:xfrm>
                  <a:off x="4004316" y="1355829"/>
                  <a:ext cx="40439" cy="40439"/>
                </a:xfrm>
                <a:custGeom>
                  <a:avLst/>
                  <a:gdLst>
                    <a:gd name="T0" fmla="*/ 0 w 33"/>
                    <a:gd name="T1" fmla="*/ 7 h 33"/>
                    <a:gd name="T2" fmla="*/ 25 w 33"/>
                    <a:gd name="T3" fmla="*/ 33 h 33"/>
                    <a:gd name="T4" fmla="*/ 33 w 33"/>
                    <a:gd name="T5" fmla="*/ 0 h 33"/>
                    <a:gd name="T6" fmla="*/ 0 w 33"/>
                    <a:gd name="T7" fmla="*/ 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3">
                      <a:moveTo>
                        <a:pt x="0" y="7"/>
                      </a:moveTo>
                      <a:lnTo>
                        <a:pt x="25" y="33"/>
                      </a:lnTo>
                      <a:lnTo>
                        <a:pt x="3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5" name="Freeform: Shape 222"/>
                <p:cNvSpPr>
                  <a:spLocks/>
                </p:cNvSpPr>
                <p:nvPr/>
              </p:nvSpPr>
              <p:spPr bwMode="auto">
                <a:xfrm>
                  <a:off x="4004316" y="1493075"/>
                  <a:ext cx="40439" cy="44115"/>
                </a:xfrm>
                <a:custGeom>
                  <a:avLst/>
                  <a:gdLst>
                    <a:gd name="T0" fmla="*/ 25 w 33"/>
                    <a:gd name="T1" fmla="*/ 0 h 36"/>
                    <a:gd name="T2" fmla="*/ 0 w 33"/>
                    <a:gd name="T3" fmla="*/ 29 h 36"/>
                    <a:gd name="T4" fmla="*/ 33 w 33"/>
                    <a:gd name="T5" fmla="*/ 36 h 36"/>
                    <a:gd name="T6" fmla="*/ 25 w 33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6">
                      <a:moveTo>
                        <a:pt x="25" y="0"/>
                      </a:moveTo>
                      <a:lnTo>
                        <a:pt x="0" y="29"/>
                      </a:lnTo>
                      <a:lnTo>
                        <a:pt x="33" y="3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6" name="Freeform: Shape 223"/>
                <p:cNvSpPr>
                  <a:spLocks/>
                </p:cNvSpPr>
                <p:nvPr/>
              </p:nvSpPr>
              <p:spPr bwMode="auto">
                <a:xfrm>
                  <a:off x="3690610" y="1448960"/>
                  <a:ext cx="357820" cy="220574"/>
                </a:xfrm>
                <a:custGeom>
                  <a:avLst/>
                  <a:gdLst>
                    <a:gd name="T0" fmla="*/ 66 w 81"/>
                    <a:gd name="T1" fmla="*/ 21 h 50"/>
                    <a:gd name="T2" fmla="*/ 64 w 81"/>
                    <a:gd name="T3" fmla="*/ 21 h 50"/>
                    <a:gd name="T4" fmla="*/ 57 w 81"/>
                    <a:gd name="T5" fmla="*/ 24 h 50"/>
                    <a:gd name="T6" fmla="*/ 57 w 81"/>
                    <a:gd name="T7" fmla="*/ 20 h 50"/>
                    <a:gd name="T8" fmla="*/ 56 w 81"/>
                    <a:gd name="T9" fmla="*/ 18 h 50"/>
                    <a:gd name="T10" fmla="*/ 41 w 81"/>
                    <a:gd name="T11" fmla="*/ 1 h 50"/>
                    <a:gd name="T12" fmla="*/ 39 w 81"/>
                    <a:gd name="T13" fmla="*/ 1 h 50"/>
                    <a:gd name="T14" fmla="*/ 32 w 81"/>
                    <a:gd name="T15" fmla="*/ 0 h 50"/>
                    <a:gd name="T16" fmla="*/ 31 w 81"/>
                    <a:gd name="T17" fmla="*/ 0 h 50"/>
                    <a:gd name="T18" fmla="*/ 31 w 81"/>
                    <a:gd name="T19" fmla="*/ 0 h 50"/>
                    <a:gd name="T20" fmla="*/ 9 w 81"/>
                    <a:gd name="T21" fmla="*/ 15 h 50"/>
                    <a:gd name="T22" fmla="*/ 7 w 81"/>
                    <a:gd name="T23" fmla="*/ 25 h 50"/>
                    <a:gd name="T24" fmla="*/ 8 w 81"/>
                    <a:gd name="T25" fmla="*/ 32 h 50"/>
                    <a:gd name="T26" fmla="*/ 0 w 81"/>
                    <a:gd name="T27" fmla="*/ 41 h 50"/>
                    <a:gd name="T28" fmla="*/ 9 w 81"/>
                    <a:gd name="T29" fmla="*/ 50 h 50"/>
                    <a:gd name="T30" fmla="*/ 32 w 81"/>
                    <a:gd name="T31" fmla="*/ 50 h 50"/>
                    <a:gd name="T32" fmla="*/ 33 w 81"/>
                    <a:gd name="T33" fmla="*/ 50 h 50"/>
                    <a:gd name="T34" fmla="*/ 66 w 81"/>
                    <a:gd name="T35" fmla="*/ 50 h 50"/>
                    <a:gd name="T36" fmla="*/ 81 w 81"/>
                    <a:gd name="T37" fmla="*/ 35 h 50"/>
                    <a:gd name="T38" fmla="*/ 66 w 81"/>
                    <a:gd name="T39" fmla="*/ 2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" h="50">
                      <a:moveTo>
                        <a:pt x="66" y="21"/>
                      </a:moveTo>
                      <a:cubicBezTo>
                        <a:pt x="66" y="21"/>
                        <a:pt x="65" y="21"/>
                        <a:pt x="64" y="21"/>
                      </a:cubicBezTo>
                      <a:cubicBezTo>
                        <a:pt x="62" y="21"/>
                        <a:pt x="59" y="23"/>
                        <a:pt x="57" y="24"/>
                      </a:cubicBezTo>
                      <a:cubicBezTo>
                        <a:pt x="57" y="23"/>
                        <a:pt x="57" y="22"/>
                        <a:pt x="57" y="20"/>
                      </a:cubicBezTo>
                      <a:cubicBezTo>
                        <a:pt x="57" y="19"/>
                        <a:pt x="56" y="18"/>
                        <a:pt x="56" y="18"/>
                      </a:cubicBezTo>
                      <a:cubicBezTo>
                        <a:pt x="54" y="10"/>
                        <a:pt x="48" y="4"/>
                        <a:pt x="41" y="1"/>
                      </a:cubicBezTo>
                      <a:cubicBezTo>
                        <a:pt x="40" y="1"/>
                        <a:pt x="40" y="1"/>
                        <a:pt x="39" y="1"/>
                      </a:cubicBezTo>
                      <a:cubicBezTo>
                        <a:pt x="37" y="0"/>
                        <a:pt x="35" y="0"/>
                        <a:pt x="32" y="0"/>
                      </a:cubicBezTo>
                      <a:cubicBezTo>
                        <a:pt x="32" y="0"/>
                        <a:pt x="32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4" y="5"/>
                        <a:pt x="16" y="10"/>
                        <a:pt x="9" y="15"/>
                      </a:cubicBezTo>
                      <a:cubicBezTo>
                        <a:pt x="8" y="18"/>
                        <a:pt x="7" y="21"/>
                        <a:pt x="7" y="25"/>
                      </a:cubicBezTo>
                      <a:cubicBezTo>
                        <a:pt x="7" y="27"/>
                        <a:pt x="8" y="30"/>
                        <a:pt x="8" y="32"/>
                      </a:cubicBezTo>
                      <a:cubicBezTo>
                        <a:pt x="4" y="32"/>
                        <a:pt x="0" y="36"/>
                        <a:pt x="0" y="41"/>
                      </a:cubicBezTo>
                      <a:cubicBezTo>
                        <a:pt x="0" y="46"/>
                        <a:pt x="4" y="50"/>
                        <a:pt x="9" y="50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66" y="50"/>
                        <a:pt x="66" y="50"/>
                        <a:pt x="66" y="50"/>
                      </a:cubicBezTo>
                      <a:cubicBezTo>
                        <a:pt x="74" y="50"/>
                        <a:pt x="81" y="43"/>
                        <a:pt x="81" y="35"/>
                      </a:cubicBezTo>
                      <a:cubicBezTo>
                        <a:pt x="81" y="27"/>
                        <a:pt x="74" y="21"/>
                        <a:pt x="66" y="21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7" name="Freeform: Shape 224"/>
                <p:cNvSpPr>
                  <a:spLocks/>
                </p:cNvSpPr>
                <p:nvPr/>
              </p:nvSpPr>
              <p:spPr bwMode="auto">
                <a:xfrm>
                  <a:off x="5028761" y="3524809"/>
                  <a:ext cx="318607" cy="344341"/>
                </a:xfrm>
                <a:custGeom>
                  <a:avLst/>
                  <a:gdLst>
                    <a:gd name="T0" fmla="*/ 60 w 72"/>
                    <a:gd name="T1" fmla="*/ 2 h 78"/>
                    <a:gd name="T2" fmla="*/ 60 w 72"/>
                    <a:gd name="T3" fmla="*/ 26 h 78"/>
                    <a:gd name="T4" fmla="*/ 64 w 72"/>
                    <a:gd name="T5" fmla="*/ 37 h 78"/>
                    <a:gd name="T6" fmla="*/ 66 w 72"/>
                    <a:gd name="T7" fmla="*/ 43 h 78"/>
                    <a:gd name="T8" fmla="*/ 60 w 72"/>
                    <a:gd name="T9" fmla="*/ 50 h 78"/>
                    <a:gd name="T10" fmla="*/ 56 w 72"/>
                    <a:gd name="T11" fmla="*/ 53 h 78"/>
                    <a:gd name="T12" fmla="*/ 60 w 72"/>
                    <a:gd name="T13" fmla="*/ 50 h 78"/>
                    <a:gd name="T14" fmla="*/ 60 w 72"/>
                    <a:gd name="T15" fmla="*/ 44 h 78"/>
                    <a:gd name="T16" fmla="*/ 56 w 72"/>
                    <a:gd name="T17" fmla="*/ 33 h 78"/>
                    <a:gd name="T18" fmla="*/ 60 w 72"/>
                    <a:gd name="T19" fmla="*/ 26 h 78"/>
                    <a:gd name="T20" fmla="*/ 55 w 72"/>
                    <a:gd name="T21" fmla="*/ 46 h 78"/>
                    <a:gd name="T22" fmla="*/ 55 w 72"/>
                    <a:gd name="T23" fmla="*/ 53 h 78"/>
                    <a:gd name="T24" fmla="*/ 55 w 72"/>
                    <a:gd name="T25" fmla="*/ 1 h 78"/>
                    <a:gd name="T26" fmla="*/ 55 w 72"/>
                    <a:gd name="T27" fmla="*/ 9 h 78"/>
                    <a:gd name="T28" fmla="*/ 55 w 72"/>
                    <a:gd name="T29" fmla="*/ 16 h 78"/>
                    <a:gd name="T30" fmla="*/ 60 w 72"/>
                    <a:gd name="T31" fmla="*/ 21 h 78"/>
                    <a:gd name="T32" fmla="*/ 31 w 72"/>
                    <a:gd name="T33" fmla="*/ 71 h 78"/>
                    <a:gd name="T34" fmla="*/ 55 w 72"/>
                    <a:gd name="T35" fmla="*/ 46 h 78"/>
                    <a:gd name="T36" fmla="*/ 50 w 72"/>
                    <a:gd name="T37" fmla="*/ 28 h 78"/>
                    <a:gd name="T38" fmla="*/ 55 w 72"/>
                    <a:gd name="T39" fmla="*/ 27 h 78"/>
                    <a:gd name="T40" fmla="*/ 55 w 72"/>
                    <a:gd name="T41" fmla="*/ 21 h 78"/>
                    <a:gd name="T42" fmla="*/ 50 w 72"/>
                    <a:gd name="T43" fmla="*/ 10 h 78"/>
                    <a:gd name="T44" fmla="*/ 55 w 72"/>
                    <a:gd name="T45" fmla="*/ 4 h 78"/>
                    <a:gd name="T46" fmla="*/ 44 w 72"/>
                    <a:gd name="T47" fmla="*/ 4 h 78"/>
                    <a:gd name="T48" fmla="*/ 22 w 72"/>
                    <a:gd name="T49" fmla="*/ 55 h 78"/>
                    <a:gd name="T50" fmla="*/ 22 w 72"/>
                    <a:gd name="T51" fmla="*/ 60 h 78"/>
                    <a:gd name="T52" fmla="*/ 26 w 72"/>
                    <a:gd name="T53" fmla="*/ 71 h 78"/>
                    <a:gd name="T54" fmla="*/ 22 w 72"/>
                    <a:gd name="T55" fmla="*/ 76 h 78"/>
                    <a:gd name="T56" fmla="*/ 22 w 72"/>
                    <a:gd name="T57" fmla="*/ 72 h 78"/>
                    <a:gd name="T58" fmla="*/ 22 w 72"/>
                    <a:gd name="T59" fmla="*/ 66 h 78"/>
                    <a:gd name="T60" fmla="*/ 16 w 72"/>
                    <a:gd name="T61" fmla="*/ 61 h 78"/>
                    <a:gd name="T62" fmla="*/ 20 w 72"/>
                    <a:gd name="T63" fmla="*/ 29 h 78"/>
                    <a:gd name="T64" fmla="*/ 17 w 72"/>
                    <a:gd name="T65" fmla="*/ 37 h 78"/>
                    <a:gd name="T66" fmla="*/ 16 w 72"/>
                    <a:gd name="T67" fmla="*/ 43 h 78"/>
                    <a:gd name="T68" fmla="*/ 20 w 72"/>
                    <a:gd name="T69" fmla="*/ 49 h 78"/>
                    <a:gd name="T70" fmla="*/ 22 w 72"/>
                    <a:gd name="T71" fmla="*/ 54 h 78"/>
                    <a:gd name="T72" fmla="*/ 11 w 72"/>
                    <a:gd name="T73" fmla="*/ 12 h 78"/>
                    <a:gd name="T74" fmla="*/ 10 w 72"/>
                    <a:gd name="T75" fmla="*/ 20 h 78"/>
                    <a:gd name="T76" fmla="*/ 14 w 72"/>
                    <a:gd name="T77" fmla="*/ 26 h 78"/>
                    <a:gd name="T78" fmla="*/ 16 w 72"/>
                    <a:gd name="T79" fmla="*/ 31 h 78"/>
                    <a:gd name="T80" fmla="*/ 16 w 72"/>
                    <a:gd name="T81" fmla="*/ 11 h 78"/>
                    <a:gd name="T82" fmla="*/ 16 w 72"/>
                    <a:gd name="T83" fmla="*/ 78 h 78"/>
                    <a:gd name="T84" fmla="*/ 15 w 72"/>
                    <a:gd name="T85" fmla="*/ 55 h 78"/>
                    <a:gd name="T86" fmla="*/ 13 w 72"/>
                    <a:gd name="T87" fmla="*/ 50 h 78"/>
                    <a:gd name="T88" fmla="*/ 16 w 72"/>
                    <a:gd name="T89" fmla="*/ 37 h 78"/>
                    <a:gd name="T90" fmla="*/ 10 w 72"/>
                    <a:gd name="T91" fmla="*/ 56 h 78"/>
                    <a:gd name="T92" fmla="*/ 4 w 72"/>
                    <a:gd name="T93" fmla="*/ 14 h 78"/>
                    <a:gd name="T94" fmla="*/ 10 w 72"/>
                    <a:gd name="T95" fmla="*/ 38 h 78"/>
                    <a:gd name="T96" fmla="*/ 10 w 72"/>
                    <a:gd name="T97" fmla="*/ 27 h 78"/>
                    <a:gd name="T98" fmla="*/ 10 w 72"/>
                    <a:gd name="T99" fmla="*/ 2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2" h="78">
                      <a:moveTo>
                        <a:pt x="60" y="55"/>
                      </a:moveTo>
                      <a:cubicBezTo>
                        <a:pt x="64" y="53"/>
                        <a:pt x="68" y="50"/>
                        <a:pt x="72" y="48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2" y="26"/>
                        <a:pt x="62" y="26"/>
                        <a:pt x="62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3" y="31"/>
                        <a:pt x="63" y="31"/>
                        <a:pt x="63" y="31"/>
                      </a:cubicBezTo>
                      <a:cubicBezTo>
                        <a:pt x="64" y="37"/>
                        <a:pt x="64" y="37"/>
                        <a:pt x="64" y="37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6" y="43"/>
                        <a:pt x="66" y="43"/>
                        <a:pt x="66" y="43"/>
                      </a:cubicBezTo>
                      <a:cubicBezTo>
                        <a:pt x="67" y="49"/>
                        <a:pt x="67" y="49"/>
                        <a:pt x="67" y="49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lnTo>
                        <a:pt x="60" y="55"/>
                      </a:lnTo>
                      <a:close/>
                      <a:moveTo>
                        <a:pt x="55" y="53"/>
                      </a:moveTo>
                      <a:cubicBezTo>
                        <a:pt x="56" y="53"/>
                        <a:pt x="56" y="53"/>
                        <a:pt x="56" y="53"/>
                      </a:cubicBezTo>
                      <a:cubicBezTo>
                        <a:pt x="57" y="57"/>
                        <a:pt x="57" y="57"/>
                        <a:pt x="57" y="57"/>
                      </a:cubicBezTo>
                      <a:cubicBezTo>
                        <a:pt x="58" y="56"/>
                        <a:pt x="59" y="56"/>
                        <a:pt x="60" y="55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58" y="39"/>
                        <a:pt x="58" y="39"/>
                        <a:pt x="58" y="39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lose/>
                      <a:moveTo>
                        <a:pt x="60" y="2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lnTo>
                        <a:pt x="60" y="2"/>
                      </a:lnTo>
                      <a:close/>
                      <a:moveTo>
                        <a:pt x="22" y="76"/>
                      </a:moveTo>
                      <a:cubicBezTo>
                        <a:pt x="25" y="74"/>
                        <a:pt x="28" y="73"/>
                        <a:pt x="31" y="71"/>
                      </a:cubicBezTo>
                      <a:cubicBezTo>
                        <a:pt x="28" y="60"/>
                        <a:pt x="28" y="60"/>
                        <a:pt x="28" y="60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4" y="65"/>
                        <a:pt x="24" y="65"/>
                        <a:pt x="24" y="65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lnTo>
                        <a:pt x="22" y="76"/>
                      </a:lnTo>
                      <a:close/>
                      <a:moveTo>
                        <a:pt x="16" y="78"/>
                      </a:moveTo>
                      <a:cubicBezTo>
                        <a:pt x="18" y="77"/>
                        <a:pt x="20" y="76"/>
                        <a:pt x="22" y="76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lose/>
                      <a:moveTo>
                        <a:pt x="22" y="28"/>
                      </a:move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lnTo>
                        <a:pt x="22" y="28"/>
                      </a:lnTo>
                      <a:close/>
                      <a:moveTo>
                        <a:pt x="11" y="12"/>
                      </a:move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lose/>
                      <a:moveTo>
                        <a:pt x="10" y="56"/>
                      </a:move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lnTo>
                        <a:pt x="10" y="56"/>
                      </a:lnTo>
                      <a:close/>
                      <a:moveTo>
                        <a:pt x="10" y="15"/>
                      </a:move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8" name="Freeform: Shape 225"/>
                <p:cNvSpPr>
                  <a:spLocks/>
                </p:cNvSpPr>
                <p:nvPr/>
              </p:nvSpPr>
              <p:spPr bwMode="auto">
                <a:xfrm>
                  <a:off x="4397674" y="3767441"/>
                  <a:ext cx="283070" cy="207095"/>
                </a:xfrm>
                <a:custGeom>
                  <a:avLst/>
                  <a:gdLst>
                    <a:gd name="T0" fmla="*/ 16 w 64"/>
                    <a:gd name="T1" fmla="*/ 46 h 47"/>
                    <a:gd name="T2" fmla="*/ 16 w 64"/>
                    <a:gd name="T3" fmla="*/ 16 h 47"/>
                    <a:gd name="T4" fmla="*/ 56 w 64"/>
                    <a:gd name="T5" fmla="*/ 16 h 47"/>
                    <a:gd name="T6" fmla="*/ 56 w 64"/>
                    <a:gd name="T7" fmla="*/ 45 h 47"/>
                    <a:gd name="T8" fmla="*/ 51 w 64"/>
                    <a:gd name="T9" fmla="*/ 44 h 47"/>
                    <a:gd name="T10" fmla="*/ 43 w 64"/>
                    <a:gd name="T11" fmla="*/ 47 h 47"/>
                    <a:gd name="T12" fmla="*/ 64 w 64"/>
                    <a:gd name="T13" fmla="*/ 46 h 47"/>
                    <a:gd name="T14" fmla="*/ 64 w 64"/>
                    <a:gd name="T15" fmla="*/ 16 h 47"/>
                    <a:gd name="T16" fmla="*/ 64 w 64"/>
                    <a:gd name="T17" fmla="*/ 0 h 47"/>
                    <a:gd name="T18" fmla="*/ 56 w 64"/>
                    <a:gd name="T19" fmla="*/ 0 h 47"/>
                    <a:gd name="T20" fmla="*/ 16 w 64"/>
                    <a:gd name="T21" fmla="*/ 0 h 47"/>
                    <a:gd name="T22" fmla="*/ 8 w 64"/>
                    <a:gd name="T23" fmla="*/ 0 h 47"/>
                    <a:gd name="T24" fmla="*/ 8 w 64"/>
                    <a:gd name="T25" fmla="*/ 16 h 47"/>
                    <a:gd name="T26" fmla="*/ 8 w 64"/>
                    <a:gd name="T27" fmla="*/ 45 h 47"/>
                    <a:gd name="T28" fmla="*/ 3 w 64"/>
                    <a:gd name="T29" fmla="*/ 44 h 47"/>
                    <a:gd name="T30" fmla="*/ 0 w 64"/>
                    <a:gd name="T31" fmla="*/ 44 h 47"/>
                    <a:gd name="T32" fmla="*/ 16 w 64"/>
                    <a:gd name="T33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47">
                      <a:moveTo>
                        <a:pt x="16" y="46"/>
                      </a:move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4" y="44"/>
                        <a:pt x="53" y="44"/>
                        <a:pt x="51" y="44"/>
                      </a:cubicBezTo>
                      <a:cubicBezTo>
                        <a:pt x="48" y="44"/>
                        <a:pt x="45" y="45"/>
                        <a:pt x="43" y="47"/>
                      </a:cubicBezTo>
                      <a:cubicBezTo>
                        <a:pt x="50" y="47"/>
                        <a:pt x="57" y="47"/>
                        <a:pt x="64" y="46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6" y="44"/>
                        <a:pt x="5" y="44"/>
                        <a:pt x="3" y="44"/>
                      </a:cubicBezTo>
                      <a:cubicBezTo>
                        <a:pt x="2" y="44"/>
                        <a:pt x="1" y="44"/>
                        <a:pt x="0" y="44"/>
                      </a:cubicBezTo>
                      <a:cubicBezTo>
                        <a:pt x="5" y="45"/>
                        <a:pt x="10" y="46"/>
                        <a:pt x="16" y="4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9" name="Freeform: Shape 226"/>
                <p:cNvSpPr>
                  <a:spLocks/>
                </p:cNvSpPr>
                <p:nvPr/>
              </p:nvSpPr>
              <p:spPr bwMode="auto">
                <a:xfrm>
                  <a:off x="5354060" y="1734917"/>
                  <a:ext cx="273267" cy="159304"/>
                </a:xfrm>
                <a:custGeom>
                  <a:avLst/>
                  <a:gdLst>
                    <a:gd name="T0" fmla="*/ 35 w 62"/>
                    <a:gd name="T1" fmla="*/ 0 h 36"/>
                    <a:gd name="T2" fmla="*/ 35 w 62"/>
                    <a:gd name="T3" fmla="*/ 6 h 36"/>
                    <a:gd name="T4" fmla="*/ 0 w 62"/>
                    <a:gd name="T5" fmla="*/ 36 h 36"/>
                    <a:gd name="T6" fmla="*/ 35 w 62"/>
                    <a:gd name="T7" fmla="*/ 29 h 36"/>
                    <a:gd name="T8" fmla="*/ 35 w 62"/>
                    <a:gd name="T9" fmla="*/ 36 h 36"/>
                    <a:gd name="T10" fmla="*/ 62 w 62"/>
                    <a:gd name="T11" fmla="*/ 18 h 36"/>
                    <a:gd name="T12" fmla="*/ 35 w 62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36">
                      <a:moveTo>
                        <a:pt x="35" y="0"/>
                      </a:move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4" y="6"/>
                        <a:pt x="0" y="36"/>
                        <a:pt x="0" y="36"/>
                      </a:cubicBezTo>
                      <a:cubicBezTo>
                        <a:pt x="0" y="36"/>
                        <a:pt x="10" y="29"/>
                        <a:pt x="35" y="29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62" y="18"/>
                        <a:pt x="62" y="18"/>
                        <a:pt x="62" y="18"/>
                      </a:cubicBez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0" name="Freeform: Shape 227"/>
                <p:cNvSpPr>
                  <a:spLocks/>
                </p:cNvSpPr>
                <p:nvPr/>
              </p:nvSpPr>
              <p:spPr bwMode="auto">
                <a:xfrm>
                  <a:off x="5394336" y="1882561"/>
                  <a:ext cx="269591" cy="159304"/>
                </a:xfrm>
                <a:custGeom>
                  <a:avLst/>
                  <a:gdLst>
                    <a:gd name="T0" fmla="*/ 27 w 61"/>
                    <a:gd name="T1" fmla="*/ 36 h 36"/>
                    <a:gd name="T2" fmla="*/ 27 w 61"/>
                    <a:gd name="T3" fmla="*/ 30 h 36"/>
                    <a:gd name="T4" fmla="*/ 61 w 61"/>
                    <a:gd name="T5" fmla="*/ 0 h 36"/>
                    <a:gd name="T6" fmla="*/ 27 w 61"/>
                    <a:gd name="T7" fmla="*/ 7 h 36"/>
                    <a:gd name="T8" fmla="*/ 27 w 61"/>
                    <a:gd name="T9" fmla="*/ 1 h 36"/>
                    <a:gd name="T10" fmla="*/ 0 w 61"/>
                    <a:gd name="T11" fmla="*/ 19 h 36"/>
                    <a:gd name="T12" fmla="*/ 27 w 61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36">
                      <a:moveTo>
                        <a:pt x="27" y="36"/>
                      </a:move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58" y="30"/>
                        <a:pt x="61" y="0"/>
                        <a:pt x="61" y="0"/>
                      </a:cubicBezTo>
                      <a:cubicBezTo>
                        <a:pt x="61" y="0"/>
                        <a:pt x="52" y="7"/>
                        <a:pt x="27" y="7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lnTo>
                        <a:pt x="27" y="36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1" name="Freeform: Shape 228"/>
                <p:cNvSpPr>
                  <a:spLocks/>
                </p:cNvSpPr>
                <p:nvPr/>
              </p:nvSpPr>
              <p:spPr bwMode="auto">
                <a:xfrm>
                  <a:off x="5885324" y="2977050"/>
                  <a:ext cx="4902" cy="857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2" name="Freeform: Shape 229"/>
                <p:cNvSpPr>
                  <a:spLocks/>
                </p:cNvSpPr>
                <p:nvPr/>
              </p:nvSpPr>
              <p:spPr bwMode="auto">
                <a:xfrm>
                  <a:off x="5885324" y="2880242"/>
                  <a:ext cx="26959" cy="79652"/>
                </a:xfrm>
                <a:custGeom>
                  <a:avLst/>
                  <a:gdLst>
                    <a:gd name="T0" fmla="*/ 6 w 6"/>
                    <a:gd name="T1" fmla="*/ 0 h 18"/>
                    <a:gd name="T2" fmla="*/ 0 w 6"/>
                    <a:gd name="T3" fmla="*/ 18 h 18"/>
                    <a:gd name="T4" fmla="*/ 2 w 6"/>
                    <a:gd name="T5" fmla="*/ 18 h 18"/>
                    <a:gd name="T6" fmla="*/ 6 w 6"/>
                    <a:gd name="T7" fmla="*/ 1 h 18"/>
                    <a:gd name="T8" fmla="*/ 6 w 6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8">
                      <a:moveTo>
                        <a:pt x="6" y="0"/>
                      </a:moveTo>
                      <a:cubicBezTo>
                        <a:pt x="3" y="5"/>
                        <a:pt x="1" y="11"/>
                        <a:pt x="0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4" y="12"/>
                        <a:pt x="5" y="7"/>
                        <a:pt x="6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3" name="Freeform: Shape 230"/>
                <p:cNvSpPr>
                  <a:spLocks/>
                </p:cNvSpPr>
                <p:nvPr/>
              </p:nvSpPr>
              <p:spPr bwMode="auto">
                <a:xfrm>
                  <a:off x="5841210" y="2848382"/>
                  <a:ext cx="53918" cy="111513"/>
                </a:xfrm>
                <a:custGeom>
                  <a:avLst/>
                  <a:gdLst>
                    <a:gd name="T0" fmla="*/ 0 w 12"/>
                    <a:gd name="T1" fmla="*/ 0 h 25"/>
                    <a:gd name="T2" fmla="*/ 0 w 12"/>
                    <a:gd name="T3" fmla="*/ 25 h 25"/>
                    <a:gd name="T4" fmla="*/ 6 w 12"/>
                    <a:gd name="T5" fmla="*/ 25 h 25"/>
                    <a:gd name="T6" fmla="*/ 12 w 12"/>
                    <a:gd name="T7" fmla="*/ 4 h 25"/>
                    <a:gd name="T8" fmla="*/ 0 w 12"/>
                    <a:gd name="T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0" y="0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17"/>
                        <a:pt x="9" y="10"/>
                        <a:pt x="12" y="4"/>
                      </a:cubicBezTo>
                      <a:cubicBezTo>
                        <a:pt x="9" y="2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" name="Freeform: Shape 231"/>
                <p:cNvSpPr>
                  <a:spLocks/>
                </p:cNvSpPr>
                <p:nvPr/>
              </p:nvSpPr>
              <p:spPr bwMode="auto">
                <a:xfrm>
                  <a:off x="5766459" y="2977050"/>
                  <a:ext cx="52693" cy="110287"/>
                </a:xfrm>
                <a:custGeom>
                  <a:avLst/>
                  <a:gdLst>
                    <a:gd name="T0" fmla="*/ 12 w 12"/>
                    <a:gd name="T1" fmla="*/ 25 h 25"/>
                    <a:gd name="T2" fmla="*/ 12 w 12"/>
                    <a:gd name="T3" fmla="*/ 0 h 25"/>
                    <a:gd name="T4" fmla="*/ 6 w 12"/>
                    <a:gd name="T5" fmla="*/ 0 h 25"/>
                    <a:gd name="T6" fmla="*/ 0 w 12"/>
                    <a:gd name="T7" fmla="*/ 21 h 25"/>
                    <a:gd name="T8" fmla="*/ 12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12" y="25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9"/>
                        <a:pt x="3" y="16"/>
                        <a:pt x="0" y="21"/>
                      </a:cubicBezTo>
                      <a:cubicBezTo>
                        <a:pt x="3" y="23"/>
                        <a:pt x="8" y="25"/>
                        <a:pt x="12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" name="Freeform: Shape 232"/>
                <p:cNvSpPr>
                  <a:spLocks/>
                </p:cNvSpPr>
                <p:nvPr/>
              </p:nvSpPr>
              <p:spPr bwMode="auto">
                <a:xfrm>
                  <a:off x="5766459" y="2848382"/>
                  <a:ext cx="52693" cy="111513"/>
                </a:xfrm>
                <a:custGeom>
                  <a:avLst/>
                  <a:gdLst>
                    <a:gd name="T0" fmla="*/ 6 w 12"/>
                    <a:gd name="T1" fmla="*/ 25 h 25"/>
                    <a:gd name="T2" fmla="*/ 12 w 12"/>
                    <a:gd name="T3" fmla="*/ 25 h 25"/>
                    <a:gd name="T4" fmla="*/ 12 w 12"/>
                    <a:gd name="T5" fmla="*/ 0 h 25"/>
                    <a:gd name="T6" fmla="*/ 0 w 12"/>
                    <a:gd name="T7" fmla="*/ 5 h 25"/>
                    <a:gd name="T8" fmla="*/ 6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6" y="25"/>
                      </a:move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8" y="1"/>
                        <a:pt x="3" y="2"/>
                        <a:pt x="0" y="5"/>
                      </a:cubicBezTo>
                      <a:cubicBezTo>
                        <a:pt x="3" y="10"/>
                        <a:pt x="6" y="17"/>
                        <a:pt x="6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6" name="Freeform: Shape 233"/>
                <p:cNvSpPr>
                  <a:spLocks/>
                </p:cNvSpPr>
                <p:nvPr/>
              </p:nvSpPr>
              <p:spPr bwMode="auto">
                <a:xfrm>
                  <a:off x="5713767" y="2977050"/>
                  <a:ext cx="61271" cy="79652"/>
                </a:xfrm>
                <a:custGeom>
                  <a:avLst/>
                  <a:gdLst>
                    <a:gd name="T0" fmla="*/ 8 w 14"/>
                    <a:gd name="T1" fmla="*/ 18 h 18"/>
                    <a:gd name="T2" fmla="*/ 14 w 14"/>
                    <a:gd name="T3" fmla="*/ 0 h 18"/>
                    <a:gd name="T4" fmla="*/ 0 w 14"/>
                    <a:gd name="T5" fmla="*/ 0 h 18"/>
                    <a:gd name="T6" fmla="*/ 8 w 14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18"/>
                      </a:moveTo>
                      <a:cubicBezTo>
                        <a:pt x="11" y="14"/>
                        <a:pt x="13" y="7"/>
                        <a:pt x="1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3" y="13"/>
                        <a:pt x="8" y="18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7" name="Freeform: Shape 234"/>
                <p:cNvSpPr>
                  <a:spLocks/>
                </p:cNvSpPr>
                <p:nvPr/>
              </p:nvSpPr>
              <p:spPr bwMode="auto">
                <a:xfrm>
                  <a:off x="5713767" y="2880242"/>
                  <a:ext cx="61271" cy="79652"/>
                </a:xfrm>
                <a:custGeom>
                  <a:avLst/>
                  <a:gdLst>
                    <a:gd name="T0" fmla="*/ 8 w 14"/>
                    <a:gd name="T1" fmla="*/ 0 h 18"/>
                    <a:gd name="T2" fmla="*/ 0 w 14"/>
                    <a:gd name="T3" fmla="*/ 18 h 18"/>
                    <a:gd name="T4" fmla="*/ 14 w 14"/>
                    <a:gd name="T5" fmla="*/ 18 h 18"/>
                    <a:gd name="T6" fmla="*/ 8 w 14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0"/>
                      </a:moveTo>
                      <a:cubicBezTo>
                        <a:pt x="3" y="5"/>
                        <a:pt x="0" y="11"/>
                        <a:pt x="0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3" y="11"/>
                        <a:pt x="11" y="5"/>
                        <a:pt x="8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8" name="Freeform: Shape 235"/>
                <p:cNvSpPr>
                  <a:spLocks/>
                </p:cNvSpPr>
                <p:nvPr/>
              </p:nvSpPr>
              <p:spPr bwMode="auto">
                <a:xfrm>
                  <a:off x="5841210" y="2977050"/>
                  <a:ext cx="35537" cy="110287"/>
                </a:xfrm>
                <a:custGeom>
                  <a:avLst/>
                  <a:gdLst>
                    <a:gd name="T0" fmla="*/ 0 w 8"/>
                    <a:gd name="T1" fmla="*/ 25 h 25"/>
                    <a:gd name="T2" fmla="*/ 3 w 8"/>
                    <a:gd name="T3" fmla="*/ 25 h 25"/>
                    <a:gd name="T4" fmla="*/ 8 w 8"/>
                    <a:gd name="T5" fmla="*/ 11 h 25"/>
                    <a:gd name="T6" fmla="*/ 6 w 8"/>
                    <a:gd name="T7" fmla="*/ 0 h 25"/>
                    <a:gd name="T8" fmla="*/ 0 w 8"/>
                    <a:gd name="T9" fmla="*/ 0 h 25"/>
                    <a:gd name="T10" fmla="*/ 0 w 8"/>
                    <a:gd name="T1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5">
                      <a:moveTo>
                        <a:pt x="0" y="25"/>
                      </a:move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5" y="20"/>
                        <a:pt x="6" y="16"/>
                        <a:pt x="8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3" name="Freeform: Shape 240"/>
                <p:cNvSpPr>
                  <a:spLocks/>
                </p:cNvSpPr>
                <p:nvPr/>
              </p:nvSpPr>
              <p:spPr bwMode="auto">
                <a:xfrm>
                  <a:off x="4797624" y="3805223"/>
                  <a:ext cx="159304" cy="57594"/>
                </a:xfrm>
                <a:custGeom>
                  <a:avLst/>
                  <a:gdLst>
                    <a:gd name="T0" fmla="*/ 18 w 36"/>
                    <a:gd name="T1" fmla="*/ 0 h 13"/>
                    <a:gd name="T2" fmla="*/ 1 w 36"/>
                    <a:gd name="T3" fmla="*/ 9 h 13"/>
                    <a:gd name="T4" fmla="*/ 1 w 36"/>
                    <a:gd name="T5" fmla="*/ 12 h 13"/>
                    <a:gd name="T6" fmla="*/ 3 w 36"/>
                    <a:gd name="T7" fmla="*/ 13 h 13"/>
                    <a:gd name="T8" fmla="*/ 4 w 36"/>
                    <a:gd name="T9" fmla="*/ 12 h 13"/>
                    <a:gd name="T10" fmla="*/ 18 w 36"/>
                    <a:gd name="T11" fmla="*/ 4 h 13"/>
                    <a:gd name="T12" fmla="*/ 31 w 36"/>
                    <a:gd name="T13" fmla="*/ 12 h 13"/>
                    <a:gd name="T14" fmla="*/ 35 w 36"/>
                    <a:gd name="T15" fmla="*/ 12 h 13"/>
                    <a:gd name="T16" fmla="*/ 35 w 36"/>
                    <a:gd name="T17" fmla="*/ 9 h 13"/>
                    <a:gd name="T18" fmla="*/ 18 w 36"/>
                    <a:gd name="T1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3">
                      <a:moveTo>
                        <a:pt x="18" y="0"/>
                      </a:moveTo>
                      <a:cubicBezTo>
                        <a:pt x="11" y="0"/>
                        <a:pt x="4" y="3"/>
                        <a:pt x="1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ubicBezTo>
                        <a:pt x="3" y="13"/>
                        <a:pt x="4" y="12"/>
                        <a:pt x="4" y="12"/>
                      </a:cubicBezTo>
                      <a:cubicBezTo>
                        <a:pt x="7" y="7"/>
                        <a:pt x="12" y="4"/>
                        <a:pt x="18" y="4"/>
                      </a:cubicBezTo>
                      <a:cubicBezTo>
                        <a:pt x="23" y="4"/>
                        <a:pt x="28" y="7"/>
                        <a:pt x="31" y="12"/>
                      </a:cubicBezTo>
                      <a:cubicBezTo>
                        <a:pt x="32" y="13"/>
                        <a:pt x="33" y="13"/>
                        <a:pt x="35" y="12"/>
                      </a:cubicBezTo>
                      <a:cubicBezTo>
                        <a:pt x="36" y="11"/>
                        <a:pt x="36" y="10"/>
                        <a:pt x="35" y="9"/>
                      </a:cubicBezTo>
                      <a:cubicBezTo>
                        <a:pt x="31" y="3"/>
                        <a:pt x="25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" name="Freeform: Shape 242"/>
                <p:cNvSpPr>
                  <a:spLocks/>
                </p:cNvSpPr>
                <p:nvPr/>
              </p:nvSpPr>
              <p:spPr bwMode="auto">
                <a:xfrm>
                  <a:off x="3514151" y="1696494"/>
                  <a:ext cx="26959" cy="30635"/>
                </a:xfrm>
                <a:custGeom>
                  <a:avLst/>
                  <a:gdLst>
                    <a:gd name="T0" fmla="*/ 0 w 6"/>
                    <a:gd name="T1" fmla="*/ 7 h 7"/>
                    <a:gd name="T2" fmla="*/ 6 w 6"/>
                    <a:gd name="T3" fmla="*/ 7 h 7"/>
                    <a:gd name="T4" fmla="*/ 6 w 6"/>
                    <a:gd name="T5" fmla="*/ 0 h 7"/>
                    <a:gd name="T6" fmla="*/ 0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3"/>
                        <a:pt x="2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6" name="Freeform: Shape 243"/>
                <p:cNvSpPr>
                  <a:spLocks/>
                </p:cNvSpPr>
                <p:nvPr/>
              </p:nvSpPr>
              <p:spPr bwMode="auto">
                <a:xfrm>
                  <a:off x="3929359" y="3642916"/>
                  <a:ext cx="145824" cy="145824"/>
                </a:xfrm>
                <a:custGeom>
                  <a:avLst/>
                  <a:gdLst>
                    <a:gd name="T0" fmla="*/ 8 w 33"/>
                    <a:gd name="T1" fmla="*/ 30 h 33"/>
                    <a:gd name="T2" fmla="*/ 17 w 33"/>
                    <a:gd name="T3" fmla="*/ 33 h 33"/>
                    <a:gd name="T4" fmla="*/ 33 w 33"/>
                    <a:gd name="T5" fmla="*/ 17 h 33"/>
                    <a:gd name="T6" fmla="*/ 17 w 33"/>
                    <a:gd name="T7" fmla="*/ 0 h 33"/>
                    <a:gd name="T8" fmla="*/ 0 w 33"/>
                    <a:gd name="T9" fmla="*/ 14 h 33"/>
                    <a:gd name="T10" fmla="*/ 17 w 33"/>
                    <a:gd name="T11" fmla="*/ 14 h 33"/>
                    <a:gd name="T12" fmla="*/ 22 w 33"/>
                    <a:gd name="T13" fmla="*/ 14 h 33"/>
                    <a:gd name="T14" fmla="*/ 18 w 33"/>
                    <a:gd name="T15" fmla="*/ 18 h 33"/>
                    <a:gd name="T16" fmla="*/ 8 w 33"/>
                    <a:gd name="T17" fmla="*/ 3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8" y="30"/>
                      </a:moveTo>
                      <a:cubicBezTo>
                        <a:pt x="10" y="32"/>
                        <a:pt x="13" y="33"/>
                        <a:pt x="17" y="33"/>
                      </a:cubicBezTo>
                      <a:cubicBezTo>
                        <a:pt x="26" y="33"/>
                        <a:pt x="33" y="26"/>
                        <a:pt x="33" y="17"/>
                      </a:cubicBezTo>
                      <a:cubicBezTo>
                        <a:pt x="33" y="7"/>
                        <a:pt x="26" y="0"/>
                        <a:pt x="17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8" name="Freeform: Shape 245"/>
                <p:cNvSpPr>
                  <a:spLocks/>
                </p:cNvSpPr>
                <p:nvPr/>
              </p:nvSpPr>
              <p:spPr bwMode="auto">
                <a:xfrm>
                  <a:off x="3266618" y="1903588"/>
                  <a:ext cx="238955" cy="269591"/>
                </a:xfrm>
                <a:custGeom>
                  <a:avLst/>
                  <a:gdLst>
                    <a:gd name="T0" fmla="*/ 0 w 54"/>
                    <a:gd name="T1" fmla="*/ 61 h 61"/>
                    <a:gd name="T2" fmla="*/ 11 w 54"/>
                    <a:gd name="T3" fmla="*/ 50 h 61"/>
                    <a:gd name="T4" fmla="*/ 11 w 54"/>
                    <a:gd name="T5" fmla="*/ 50 h 61"/>
                    <a:gd name="T6" fmla="*/ 11 w 54"/>
                    <a:gd name="T7" fmla="*/ 32 h 61"/>
                    <a:gd name="T8" fmla="*/ 0 w 54"/>
                    <a:gd name="T9" fmla="*/ 61 h 61"/>
                    <a:gd name="T10" fmla="*/ 0 w 54"/>
                    <a:gd name="T11" fmla="*/ 61 h 61"/>
                    <a:gd name="T12" fmla="*/ 20 w 54"/>
                    <a:gd name="T13" fmla="*/ 14 h 61"/>
                    <a:gd name="T14" fmla="*/ 47 w 54"/>
                    <a:gd name="T15" fmla="*/ 14 h 61"/>
                    <a:gd name="T16" fmla="*/ 47 w 54"/>
                    <a:gd name="T17" fmla="*/ 40 h 61"/>
                    <a:gd name="T18" fmla="*/ 43 w 54"/>
                    <a:gd name="T19" fmla="*/ 39 h 61"/>
                    <a:gd name="T20" fmla="*/ 32 w 54"/>
                    <a:gd name="T21" fmla="*/ 50 h 61"/>
                    <a:gd name="T22" fmla="*/ 43 w 54"/>
                    <a:gd name="T23" fmla="*/ 61 h 61"/>
                    <a:gd name="T24" fmla="*/ 54 w 54"/>
                    <a:gd name="T25" fmla="*/ 50 h 61"/>
                    <a:gd name="T26" fmla="*/ 54 w 54"/>
                    <a:gd name="T27" fmla="*/ 50 h 61"/>
                    <a:gd name="T28" fmla="*/ 54 w 54"/>
                    <a:gd name="T29" fmla="*/ 50 h 61"/>
                    <a:gd name="T30" fmla="*/ 54 w 54"/>
                    <a:gd name="T31" fmla="*/ 14 h 61"/>
                    <a:gd name="T32" fmla="*/ 54 w 54"/>
                    <a:gd name="T33" fmla="*/ 0 h 61"/>
                    <a:gd name="T34" fmla="*/ 47 w 54"/>
                    <a:gd name="T35" fmla="*/ 0 h 61"/>
                    <a:gd name="T36" fmla="*/ 28 w 54"/>
                    <a:gd name="T37" fmla="*/ 0 h 61"/>
                    <a:gd name="T38" fmla="*/ 20 w 54"/>
                    <a:gd name="T39" fmla="*/ 1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4" h="61">
                      <a:moveTo>
                        <a:pt x="0" y="61"/>
                      </a:moveTo>
                      <a:cubicBezTo>
                        <a:pt x="6" y="61"/>
                        <a:pt x="11" y="56"/>
                        <a:pt x="11" y="50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7" y="42"/>
                        <a:pt x="3" y="51"/>
                        <a:pt x="0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lose/>
                      <a:moveTo>
                        <a:pt x="20" y="14"/>
                      </a:move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cubicBezTo>
                        <a:pt x="46" y="39"/>
                        <a:pt x="44" y="39"/>
                        <a:pt x="43" y="39"/>
                      </a:cubicBezTo>
                      <a:cubicBezTo>
                        <a:pt x="37" y="39"/>
                        <a:pt x="32" y="44"/>
                        <a:pt x="32" y="50"/>
                      </a:cubicBezTo>
                      <a:cubicBezTo>
                        <a:pt x="32" y="56"/>
                        <a:pt x="37" y="61"/>
                        <a:pt x="43" y="61"/>
                      </a:cubicBezTo>
                      <a:cubicBezTo>
                        <a:pt x="49" y="61"/>
                        <a:pt x="54" y="56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5"/>
                        <a:pt x="22" y="9"/>
                        <a:pt x="20" y="14"/>
                      </a:cubicBez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9" name="Freeform: Shape 246"/>
                <p:cNvSpPr>
                  <a:spLocks/>
                </p:cNvSpPr>
                <p:nvPr/>
              </p:nvSpPr>
              <p:spPr bwMode="auto">
                <a:xfrm>
                  <a:off x="4838822" y="1276177"/>
                  <a:ext cx="340665" cy="274492"/>
                </a:xfrm>
                <a:custGeom>
                  <a:avLst/>
                  <a:gdLst>
                    <a:gd name="T0" fmla="*/ 11 w 77"/>
                    <a:gd name="T1" fmla="*/ 48 h 62"/>
                    <a:gd name="T2" fmla="*/ 32 w 77"/>
                    <a:gd name="T3" fmla="*/ 37 h 62"/>
                    <a:gd name="T4" fmla="*/ 36 w 77"/>
                    <a:gd name="T5" fmla="*/ 37 h 62"/>
                    <a:gd name="T6" fmla="*/ 36 w 77"/>
                    <a:gd name="T7" fmla="*/ 41 h 62"/>
                    <a:gd name="T8" fmla="*/ 36 w 77"/>
                    <a:gd name="T9" fmla="*/ 50 h 62"/>
                    <a:gd name="T10" fmla="*/ 35 w 77"/>
                    <a:gd name="T11" fmla="*/ 62 h 62"/>
                    <a:gd name="T12" fmla="*/ 42 w 77"/>
                    <a:gd name="T13" fmla="*/ 62 h 62"/>
                    <a:gd name="T14" fmla="*/ 41 w 77"/>
                    <a:gd name="T15" fmla="*/ 50 h 62"/>
                    <a:gd name="T16" fmla="*/ 41 w 77"/>
                    <a:gd name="T17" fmla="*/ 41 h 62"/>
                    <a:gd name="T18" fmla="*/ 41 w 77"/>
                    <a:gd name="T19" fmla="*/ 37 h 62"/>
                    <a:gd name="T20" fmla="*/ 45 w 77"/>
                    <a:gd name="T21" fmla="*/ 37 h 62"/>
                    <a:gd name="T22" fmla="*/ 66 w 77"/>
                    <a:gd name="T23" fmla="*/ 48 h 62"/>
                    <a:gd name="T24" fmla="*/ 74 w 77"/>
                    <a:gd name="T25" fmla="*/ 40 h 62"/>
                    <a:gd name="T26" fmla="*/ 74 w 77"/>
                    <a:gd name="T27" fmla="*/ 20 h 62"/>
                    <a:gd name="T28" fmla="*/ 60 w 77"/>
                    <a:gd name="T29" fmla="*/ 14 h 62"/>
                    <a:gd name="T30" fmla="*/ 43 w 77"/>
                    <a:gd name="T31" fmla="*/ 30 h 62"/>
                    <a:gd name="T32" fmla="*/ 42 w 77"/>
                    <a:gd name="T33" fmla="*/ 28 h 62"/>
                    <a:gd name="T34" fmla="*/ 46 w 77"/>
                    <a:gd name="T35" fmla="*/ 19 h 62"/>
                    <a:gd name="T36" fmla="*/ 52 w 77"/>
                    <a:gd name="T37" fmla="*/ 11 h 62"/>
                    <a:gd name="T38" fmla="*/ 22 w 77"/>
                    <a:gd name="T39" fmla="*/ 0 h 62"/>
                    <a:gd name="T40" fmla="*/ 30 w 77"/>
                    <a:gd name="T41" fmla="*/ 19 h 62"/>
                    <a:gd name="T42" fmla="*/ 35 w 77"/>
                    <a:gd name="T43" fmla="*/ 28 h 62"/>
                    <a:gd name="T44" fmla="*/ 34 w 77"/>
                    <a:gd name="T45" fmla="*/ 30 h 62"/>
                    <a:gd name="T46" fmla="*/ 8 w 77"/>
                    <a:gd name="T47" fmla="*/ 13 h 62"/>
                    <a:gd name="T48" fmla="*/ 2 w 77"/>
                    <a:gd name="T49" fmla="*/ 40 h 62"/>
                    <a:gd name="T50" fmla="*/ 11 w 77"/>
                    <a:gd name="T51" fmla="*/ 4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7" h="62">
                      <a:moveTo>
                        <a:pt x="11" y="48"/>
                      </a:moveTo>
                      <a:cubicBezTo>
                        <a:pt x="19" y="49"/>
                        <a:pt x="25" y="41"/>
                        <a:pt x="32" y="37"/>
                      </a:cubicBezTo>
                      <a:cubicBezTo>
                        <a:pt x="33" y="37"/>
                        <a:pt x="35" y="35"/>
                        <a:pt x="36" y="37"/>
                      </a:cubicBezTo>
                      <a:cubicBezTo>
                        <a:pt x="36" y="38"/>
                        <a:pt x="36" y="40"/>
                        <a:pt x="36" y="41"/>
                      </a:cubicBezTo>
                      <a:cubicBezTo>
                        <a:pt x="36" y="44"/>
                        <a:pt x="36" y="47"/>
                        <a:pt x="36" y="50"/>
                      </a:cubicBezTo>
                      <a:cubicBezTo>
                        <a:pt x="36" y="53"/>
                        <a:pt x="35" y="59"/>
                        <a:pt x="35" y="62"/>
                      </a:cubicBez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41" y="59"/>
                        <a:pt x="41" y="53"/>
                        <a:pt x="41" y="50"/>
                      </a:cubicBezTo>
                      <a:cubicBezTo>
                        <a:pt x="41" y="47"/>
                        <a:pt x="41" y="44"/>
                        <a:pt x="41" y="41"/>
                      </a:cubicBezTo>
                      <a:cubicBezTo>
                        <a:pt x="41" y="40"/>
                        <a:pt x="40" y="38"/>
                        <a:pt x="41" y="37"/>
                      </a:cubicBezTo>
                      <a:cubicBezTo>
                        <a:pt x="42" y="35"/>
                        <a:pt x="44" y="37"/>
                        <a:pt x="45" y="37"/>
                      </a:cubicBezTo>
                      <a:cubicBezTo>
                        <a:pt x="51" y="41"/>
                        <a:pt x="58" y="49"/>
                        <a:pt x="66" y="48"/>
                      </a:cubicBezTo>
                      <a:cubicBezTo>
                        <a:pt x="70" y="48"/>
                        <a:pt x="73" y="44"/>
                        <a:pt x="74" y="40"/>
                      </a:cubicBezTo>
                      <a:cubicBezTo>
                        <a:pt x="76" y="35"/>
                        <a:pt x="77" y="26"/>
                        <a:pt x="74" y="20"/>
                      </a:cubicBezTo>
                      <a:cubicBezTo>
                        <a:pt x="70" y="18"/>
                        <a:pt x="65" y="16"/>
                        <a:pt x="60" y="14"/>
                      </a:cubicBezTo>
                      <a:cubicBezTo>
                        <a:pt x="54" y="18"/>
                        <a:pt x="50" y="29"/>
                        <a:pt x="43" y="30"/>
                      </a:cubicBezTo>
                      <a:cubicBezTo>
                        <a:pt x="41" y="30"/>
                        <a:pt x="41" y="29"/>
                        <a:pt x="42" y="28"/>
                      </a:cubicBezTo>
                      <a:cubicBezTo>
                        <a:pt x="43" y="24"/>
                        <a:pt x="44" y="21"/>
                        <a:pt x="46" y="19"/>
                      </a:cubicBezTo>
                      <a:cubicBezTo>
                        <a:pt x="48" y="16"/>
                        <a:pt x="50" y="14"/>
                        <a:pt x="52" y="11"/>
                      </a:cubicBezTo>
                      <a:cubicBezTo>
                        <a:pt x="42" y="7"/>
                        <a:pt x="32" y="3"/>
                        <a:pt x="22" y="0"/>
                      </a:cubicBezTo>
                      <a:cubicBezTo>
                        <a:pt x="21" y="7"/>
                        <a:pt x="27" y="14"/>
                        <a:pt x="30" y="19"/>
                      </a:cubicBezTo>
                      <a:cubicBezTo>
                        <a:pt x="32" y="21"/>
                        <a:pt x="34" y="24"/>
                        <a:pt x="35" y="28"/>
                      </a:cubicBezTo>
                      <a:cubicBezTo>
                        <a:pt x="36" y="29"/>
                        <a:pt x="36" y="30"/>
                        <a:pt x="34" y="30"/>
                      </a:cubicBezTo>
                      <a:cubicBezTo>
                        <a:pt x="24" y="29"/>
                        <a:pt x="20" y="6"/>
                        <a:pt x="8" y="13"/>
                      </a:cubicBezTo>
                      <a:cubicBezTo>
                        <a:pt x="0" y="18"/>
                        <a:pt x="0" y="32"/>
                        <a:pt x="2" y="40"/>
                      </a:cubicBezTo>
                      <a:cubicBezTo>
                        <a:pt x="4" y="44"/>
                        <a:pt x="6" y="48"/>
                        <a:pt x="11" y="48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0" name="Freeform: Shape 247"/>
                <p:cNvSpPr>
                  <a:spLocks/>
                </p:cNvSpPr>
                <p:nvPr/>
              </p:nvSpPr>
              <p:spPr bwMode="auto">
                <a:xfrm>
                  <a:off x="5832632" y="2464827"/>
                  <a:ext cx="101709" cy="101709"/>
                </a:xfrm>
                <a:custGeom>
                  <a:avLst/>
                  <a:gdLst>
                    <a:gd name="T0" fmla="*/ 11 w 23"/>
                    <a:gd name="T1" fmla="*/ 23 h 23"/>
                    <a:gd name="T2" fmla="*/ 11 w 23"/>
                    <a:gd name="T3" fmla="*/ 23 h 23"/>
                    <a:gd name="T4" fmla="*/ 23 w 23"/>
                    <a:gd name="T5" fmla="*/ 11 h 23"/>
                    <a:gd name="T6" fmla="*/ 11 w 23"/>
                    <a:gd name="T7" fmla="*/ 0 h 23"/>
                    <a:gd name="T8" fmla="*/ 0 w 23"/>
                    <a:gd name="T9" fmla="*/ 11 h 23"/>
                    <a:gd name="T10" fmla="*/ 6 w 23"/>
                    <a:gd name="T11" fmla="*/ 15 h 23"/>
                    <a:gd name="T12" fmla="*/ 11 w 23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3">
                      <a:moveTo>
                        <a:pt x="11" y="23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8" y="23"/>
                        <a:pt x="23" y="17"/>
                        <a:pt x="23" y="11"/>
                      </a:cubicBezTo>
                      <a:cubicBezTo>
                        <a:pt x="23" y="5"/>
                        <a:pt x="18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2" y="12"/>
                        <a:pt x="4" y="13"/>
                        <a:pt x="6" y="15"/>
                      </a:cubicBezTo>
                      <a:cubicBezTo>
                        <a:pt x="8" y="17"/>
                        <a:pt x="10" y="20"/>
                        <a:pt x="11" y="23"/>
                      </a:cubicBez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1" name="Freeform: Shape 248"/>
                <p:cNvSpPr>
                  <a:spLocks/>
                </p:cNvSpPr>
                <p:nvPr/>
              </p:nvSpPr>
              <p:spPr bwMode="auto">
                <a:xfrm>
                  <a:off x="5868169" y="2434192"/>
                  <a:ext cx="26959" cy="22057"/>
                </a:xfrm>
                <a:custGeom>
                  <a:avLst/>
                  <a:gdLst>
                    <a:gd name="T0" fmla="*/ 22 w 22"/>
                    <a:gd name="T1" fmla="*/ 18 h 18"/>
                    <a:gd name="T2" fmla="*/ 11 w 22"/>
                    <a:gd name="T3" fmla="*/ 0 h 18"/>
                    <a:gd name="T4" fmla="*/ 0 w 22"/>
                    <a:gd name="T5" fmla="*/ 18 h 18"/>
                    <a:gd name="T6" fmla="*/ 22 w 22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18">
                      <a:moveTo>
                        <a:pt x="22" y="18"/>
                      </a:moveTo>
                      <a:lnTo>
                        <a:pt x="11" y="0"/>
                      </a:lnTo>
                      <a:lnTo>
                        <a:pt x="0" y="18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2" name="Freeform: Shape 249"/>
                <p:cNvSpPr>
                  <a:spLocks/>
                </p:cNvSpPr>
                <p:nvPr/>
              </p:nvSpPr>
              <p:spPr bwMode="auto">
                <a:xfrm>
                  <a:off x="5939243" y="2500364"/>
                  <a:ext cx="3676" cy="25734"/>
                </a:xfrm>
                <a:custGeom>
                  <a:avLst/>
                  <a:gdLst>
                    <a:gd name="T0" fmla="*/ 0 w 1"/>
                    <a:gd name="T1" fmla="*/ 6 h 6"/>
                    <a:gd name="T2" fmla="*/ 1 w 1"/>
                    <a:gd name="T3" fmla="*/ 6 h 6"/>
                    <a:gd name="T4" fmla="*/ 0 w 1"/>
                    <a:gd name="T5" fmla="*/ 0 h 6"/>
                    <a:gd name="T6" fmla="*/ 0 w 1"/>
                    <a:gd name="T7" fmla="*/ 0 h 6"/>
                    <a:gd name="T8" fmla="*/ 0 w 1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3" name="Freeform: Shape 250"/>
                <p:cNvSpPr>
                  <a:spLocks/>
                </p:cNvSpPr>
                <p:nvPr/>
              </p:nvSpPr>
              <p:spPr bwMode="auto">
                <a:xfrm>
                  <a:off x="5810574" y="2500364"/>
                  <a:ext cx="13480" cy="8578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3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4" name="Freeform: Shape 251"/>
                <p:cNvSpPr>
                  <a:spLocks/>
                </p:cNvSpPr>
                <p:nvPr/>
              </p:nvSpPr>
              <p:spPr bwMode="auto">
                <a:xfrm>
                  <a:off x="5912283" y="2456249"/>
                  <a:ext cx="26959" cy="25734"/>
                </a:xfrm>
                <a:custGeom>
                  <a:avLst/>
                  <a:gdLst>
                    <a:gd name="T0" fmla="*/ 0 w 6"/>
                    <a:gd name="T1" fmla="*/ 2 h 6"/>
                    <a:gd name="T2" fmla="*/ 5 w 6"/>
                    <a:gd name="T3" fmla="*/ 6 h 6"/>
                    <a:gd name="T4" fmla="*/ 6 w 6"/>
                    <a:gd name="T5" fmla="*/ 2 h 6"/>
                    <a:gd name="T6" fmla="*/ 6 w 6"/>
                    <a:gd name="T7" fmla="*/ 0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Freeform: Shape 252"/>
                <p:cNvSpPr>
                  <a:spLocks/>
                </p:cNvSpPr>
                <p:nvPr/>
              </p:nvSpPr>
              <p:spPr bwMode="auto">
                <a:xfrm>
                  <a:off x="5912283" y="2544479"/>
                  <a:ext cx="26959" cy="25734"/>
                </a:xfrm>
                <a:custGeom>
                  <a:avLst/>
                  <a:gdLst>
                    <a:gd name="T0" fmla="*/ 18 w 22"/>
                    <a:gd name="T1" fmla="*/ 0 h 21"/>
                    <a:gd name="T2" fmla="*/ 0 w 22"/>
                    <a:gd name="T3" fmla="*/ 18 h 21"/>
                    <a:gd name="T4" fmla="*/ 22 w 22"/>
                    <a:gd name="T5" fmla="*/ 21 h 21"/>
                    <a:gd name="T6" fmla="*/ 18 w 22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18" y="0"/>
                      </a:moveTo>
                      <a:lnTo>
                        <a:pt x="0" y="18"/>
                      </a:lnTo>
                      <a:lnTo>
                        <a:pt x="22" y="2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Freeform: Shape 253"/>
                <p:cNvSpPr>
                  <a:spLocks/>
                </p:cNvSpPr>
                <p:nvPr/>
              </p:nvSpPr>
              <p:spPr bwMode="auto">
                <a:xfrm>
                  <a:off x="5824054" y="2456249"/>
                  <a:ext cx="26959" cy="25734"/>
                </a:xfrm>
                <a:custGeom>
                  <a:avLst/>
                  <a:gdLst>
                    <a:gd name="T0" fmla="*/ 7 w 22"/>
                    <a:gd name="T1" fmla="*/ 21 h 21"/>
                    <a:gd name="T2" fmla="*/ 22 w 22"/>
                    <a:gd name="T3" fmla="*/ 7 h 21"/>
                    <a:gd name="T4" fmla="*/ 0 w 22"/>
                    <a:gd name="T5" fmla="*/ 0 h 21"/>
                    <a:gd name="T6" fmla="*/ 7 w 22"/>
                    <a:gd name="T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7" y="21"/>
                      </a:moveTo>
                      <a:lnTo>
                        <a:pt x="22" y="7"/>
                      </a:lnTo>
                      <a:lnTo>
                        <a:pt x="0" y="0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7" name="Freeform: Shape 254"/>
                <p:cNvSpPr>
                  <a:spLocks/>
                </p:cNvSpPr>
                <p:nvPr/>
              </p:nvSpPr>
              <p:spPr bwMode="auto">
                <a:xfrm>
                  <a:off x="5717443" y="2513844"/>
                  <a:ext cx="221800" cy="136021"/>
                </a:xfrm>
                <a:custGeom>
                  <a:avLst/>
                  <a:gdLst>
                    <a:gd name="T0" fmla="*/ 41 w 50"/>
                    <a:gd name="T1" fmla="*/ 13 h 31"/>
                    <a:gd name="T2" fmla="*/ 40 w 50"/>
                    <a:gd name="T3" fmla="*/ 14 h 31"/>
                    <a:gd name="T4" fmla="*/ 36 w 50"/>
                    <a:gd name="T5" fmla="*/ 16 h 31"/>
                    <a:gd name="T6" fmla="*/ 35 w 50"/>
                    <a:gd name="T7" fmla="*/ 13 h 31"/>
                    <a:gd name="T8" fmla="*/ 35 w 50"/>
                    <a:gd name="T9" fmla="*/ 11 h 31"/>
                    <a:gd name="T10" fmla="*/ 26 w 50"/>
                    <a:gd name="T11" fmla="*/ 1 h 31"/>
                    <a:gd name="T12" fmla="*/ 24 w 50"/>
                    <a:gd name="T13" fmla="*/ 1 h 31"/>
                    <a:gd name="T14" fmla="*/ 20 w 50"/>
                    <a:gd name="T15" fmla="*/ 0 h 31"/>
                    <a:gd name="T16" fmla="*/ 19 w 50"/>
                    <a:gd name="T17" fmla="*/ 0 h 31"/>
                    <a:gd name="T18" fmla="*/ 5 w 50"/>
                    <a:gd name="T19" fmla="*/ 16 h 31"/>
                    <a:gd name="T20" fmla="*/ 5 w 50"/>
                    <a:gd name="T21" fmla="*/ 20 h 31"/>
                    <a:gd name="T22" fmla="*/ 0 w 50"/>
                    <a:gd name="T23" fmla="*/ 26 h 31"/>
                    <a:gd name="T24" fmla="*/ 5 w 50"/>
                    <a:gd name="T25" fmla="*/ 31 h 31"/>
                    <a:gd name="T26" fmla="*/ 20 w 50"/>
                    <a:gd name="T27" fmla="*/ 31 h 31"/>
                    <a:gd name="T28" fmla="*/ 21 w 50"/>
                    <a:gd name="T29" fmla="*/ 31 h 31"/>
                    <a:gd name="T30" fmla="*/ 41 w 50"/>
                    <a:gd name="T31" fmla="*/ 31 h 31"/>
                    <a:gd name="T32" fmla="*/ 50 w 50"/>
                    <a:gd name="T33" fmla="*/ 22 h 31"/>
                    <a:gd name="T34" fmla="*/ 41 w 50"/>
                    <a:gd name="T35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0" h="31">
                      <a:moveTo>
                        <a:pt x="41" y="13"/>
                      </a:moveTo>
                      <a:cubicBezTo>
                        <a:pt x="41" y="13"/>
                        <a:pt x="41" y="14"/>
                        <a:pt x="40" y="14"/>
                      </a:cubicBezTo>
                      <a:cubicBezTo>
                        <a:pt x="38" y="14"/>
                        <a:pt x="37" y="15"/>
                        <a:pt x="36" y="16"/>
                      </a:cubicBezTo>
                      <a:cubicBezTo>
                        <a:pt x="36" y="15"/>
                        <a:pt x="36" y="14"/>
                        <a:pt x="35" y="13"/>
                      </a:cubicBezTo>
                      <a:cubicBezTo>
                        <a:pt x="35" y="13"/>
                        <a:pt x="35" y="12"/>
                        <a:pt x="35" y="11"/>
                      </a:cubicBezTo>
                      <a:cubicBezTo>
                        <a:pt x="34" y="7"/>
                        <a:pt x="30" y="3"/>
                        <a:pt x="26" y="1"/>
                      </a:cubicBezTo>
                      <a:cubicBezTo>
                        <a:pt x="25" y="1"/>
                        <a:pt x="25" y="1"/>
                        <a:pt x="24" y="1"/>
                      </a:cubicBez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20" y="0"/>
                        <a:pt x="20" y="0"/>
                        <a:pt x="19" y="0"/>
                      </a:cubicBezTo>
                      <a:cubicBezTo>
                        <a:pt x="11" y="1"/>
                        <a:pt x="5" y="8"/>
                        <a:pt x="5" y="16"/>
                      </a:cubicBezTo>
                      <a:cubicBezTo>
                        <a:pt x="5" y="17"/>
                        <a:pt x="5" y="19"/>
                        <a:pt x="5" y="20"/>
                      </a:cubicBezTo>
                      <a:cubicBezTo>
                        <a:pt x="2" y="21"/>
                        <a:pt x="0" y="23"/>
                        <a:pt x="0" y="26"/>
                      </a:cubicBezTo>
                      <a:cubicBezTo>
                        <a:pt x="0" y="29"/>
                        <a:pt x="2" y="31"/>
                        <a:pt x="5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6" y="31"/>
                        <a:pt x="50" y="27"/>
                        <a:pt x="50" y="22"/>
                      </a:cubicBezTo>
                      <a:cubicBezTo>
                        <a:pt x="50" y="18"/>
                        <a:pt x="46" y="13"/>
                        <a:pt x="41" y="13"/>
                      </a:cubicBez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" name="Freeform: Shape 255"/>
                <p:cNvSpPr>
                  <a:spLocks/>
                </p:cNvSpPr>
                <p:nvPr/>
              </p:nvSpPr>
              <p:spPr bwMode="auto">
                <a:xfrm>
                  <a:off x="3456557" y="3361830"/>
                  <a:ext cx="150726" cy="215673"/>
                </a:xfrm>
                <a:custGeom>
                  <a:avLst/>
                  <a:gdLst>
                    <a:gd name="T0" fmla="*/ 34 w 34"/>
                    <a:gd name="T1" fmla="*/ 49 h 49"/>
                    <a:gd name="T2" fmla="*/ 34 w 34"/>
                    <a:gd name="T3" fmla="*/ 21 h 49"/>
                    <a:gd name="T4" fmla="*/ 33 w 34"/>
                    <a:gd name="T5" fmla="*/ 13 h 49"/>
                    <a:gd name="T6" fmla="*/ 28 w 34"/>
                    <a:gd name="T7" fmla="*/ 7 h 49"/>
                    <a:gd name="T8" fmla="*/ 28 w 34"/>
                    <a:gd name="T9" fmla="*/ 2 h 49"/>
                    <a:gd name="T10" fmla="*/ 28 w 34"/>
                    <a:gd name="T11" fmla="*/ 0 h 49"/>
                    <a:gd name="T12" fmla="*/ 26 w 34"/>
                    <a:gd name="T13" fmla="*/ 0 h 49"/>
                    <a:gd name="T14" fmla="*/ 5 w 34"/>
                    <a:gd name="T15" fmla="*/ 0 h 49"/>
                    <a:gd name="T16" fmla="*/ 3 w 34"/>
                    <a:gd name="T17" fmla="*/ 0 h 49"/>
                    <a:gd name="T18" fmla="*/ 3 w 34"/>
                    <a:gd name="T19" fmla="*/ 2 h 49"/>
                    <a:gd name="T20" fmla="*/ 3 w 34"/>
                    <a:gd name="T21" fmla="*/ 7 h 49"/>
                    <a:gd name="T22" fmla="*/ 0 w 34"/>
                    <a:gd name="T23" fmla="*/ 9 h 49"/>
                    <a:gd name="T24" fmla="*/ 5 w 34"/>
                    <a:gd name="T25" fmla="*/ 17 h 49"/>
                    <a:gd name="T26" fmla="*/ 5 w 34"/>
                    <a:gd name="T27" fmla="*/ 6 h 49"/>
                    <a:gd name="T28" fmla="*/ 5 w 34"/>
                    <a:gd name="T29" fmla="*/ 6 h 49"/>
                    <a:gd name="T30" fmla="*/ 5 w 34"/>
                    <a:gd name="T31" fmla="*/ 6 h 49"/>
                    <a:gd name="T32" fmla="*/ 5 w 34"/>
                    <a:gd name="T33" fmla="*/ 2 h 49"/>
                    <a:gd name="T34" fmla="*/ 26 w 34"/>
                    <a:gd name="T35" fmla="*/ 2 h 49"/>
                    <a:gd name="T36" fmla="*/ 26 w 34"/>
                    <a:gd name="T37" fmla="*/ 6 h 49"/>
                    <a:gd name="T38" fmla="*/ 26 w 34"/>
                    <a:gd name="T39" fmla="*/ 34 h 49"/>
                    <a:gd name="T40" fmla="*/ 16 w 34"/>
                    <a:gd name="T41" fmla="*/ 24 h 49"/>
                    <a:gd name="T42" fmla="*/ 13 w 34"/>
                    <a:gd name="T43" fmla="*/ 26 h 49"/>
                    <a:gd name="T44" fmla="*/ 34 w 34"/>
                    <a:gd name="T4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4" h="49">
                      <a:moveTo>
                        <a:pt x="34" y="49"/>
                      </a:moveTo>
                      <a:cubicBezTo>
                        <a:pt x="34" y="38"/>
                        <a:pt x="34" y="27"/>
                        <a:pt x="34" y="21"/>
                      </a:cubicBezTo>
                      <a:cubicBezTo>
                        <a:pt x="34" y="19"/>
                        <a:pt x="34" y="15"/>
                        <a:pt x="33" y="13"/>
                      </a:cubicBezTo>
                      <a:cubicBezTo>
                        <a:pt x="32" y="10"/>
                        <a:pt x="30" y="8"/>
                        <a:pt x="28" y="7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2" y="8"/>
                        <a:pt x="1" y="8"/>
                        <a:pt x="0" y="9"/>
                      </a:cubicBezTo>
                      <a:cubicBezTo>
                        <a:pt x="2" y="12"/>
                        <a:pt x="3" y="14"/>
                        <a:pt x="5" y="1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20" y="34"/>
                        <a:pt x="26" y="42"/>
                        <a:pt x="34" y="4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9" name="Freeform: Shape 256"/>
                <p:cNvSpPr>
                  <a:spLocks/>
                </p:cNvSpPr>
                <p:nvPr/>
              </p:nvSpPr>
              <p:spPr bwMode="auto">
                <a:xfrm>
                  <a:off x="3615860" y="3383887"/>
                  <a:ext cx="162980" cy="339439"/>
                </a:xfrm>
                <a:custGeom>
                  <a:avLst/>
                  <a:gdLst>
                    <a:gd name="T0" fmla="*/ 22 w 37"/>
                    <a:gd name="T1" fmla="*/ 66 h 77"/>
                    <a:gd name="T2" fmla="*/ 36 w 37"/>
                    <a:gd name="T3" fmla="*/ 74 h 77"/>
                    <a:gd name="T4" fmla="*/ 37 w 37"/>
                    <a:gd name="T5" fmla="*/ 74 h 77"/>
                    <a:gd name="T6" fmla="*/ 37 w 37"/>
                    <a:gd name="T7" fmla="*/ 16 h 77"/>
                    <a:gd name="T8" fmla="*/ 36 w 37"/>
                    <a:gd name="T9" fmla="*/ 8 h 77"/>
                    <a:gd name="T10" fmla="*/ 18 w 37"/>
                    <a:gd name="T11" fmla="*/ 0 h 77"/>
                    <a:gd name="T12" fmla="*/ 1 w 37"/>
                    <a:gd name="T13" fmla="*/ 8 h 77"/>
                    <a:gd name="T14" fmla="*/ 0 w 37"/>
                    <a:gd name="T15" fmla="*/ 16 h 77"/>
                    <a:gd name="T16" fmla="*/ 0 w 37"/>
                    <a:gd name="T17" fmla="*/ 46 h 77"/>
                    <a:gd name="T18" fmla="*/ 22 w 37"/>
                    <a:gd name="T19" fmla="*/ 6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" h="77">
                      <a:moveTo>
                        <a:pt x="22" y="66"/>
                      </a:moveTo>
                      <a:cubicBezTo>
                        <a:pt x="29" y="66"/>
                        <a:pt x="34" y="69"/>
                        <a:pt x="36" y="74"/>
                      </a:cubicBezTo>
                      <a:cubicBezTo>
                        <a:pt x="37" y="77"/>
                        <a:pt x="37" y="77"/>
                        <a:pt x="37" y="74"/>
                      </a:cubicBezTo>
                      <a:cubicBezTo>
                        <a:pt x="37" y="62"/>
                        <a:pt x="37" y="28"/>
                        <a:pt x="37" y="16"/>
                      </a:cubicBezTo>
                      <a:cubicBezTo>
                        <a:pt x="37" y="14"/>
                        <a:pt x="37" y="10"/>
                        <a:pt x="36" y="8"/>
                      </a:cubicBezTo>
                      <a:cubicBezTo>
                        <a:pt x="34" y="1"/>
                        <a:pt x="27" y="0"/>
                        <a:pt x="18" y="0"/>
                      </a:cubicBezTo>
                      <a:cubicBezTo>
                        <a:pt x="10" y="0"/>
                        <a:pt x="3" y="1"/>
                        <a:pt x="1" y="8"/>
                      </a:cubicBezTo>
                      <a:cubicBezTo>
                        <a:pt x="0" y="10"/>
                        <a:pt x="0" y="14"/>
                        <a:pt x="0" y="1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7" y="53"/>
                        <a:pt x="15" y="60"/>
                        <a:pt x="22" y="6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0" name="Freeform: Shape 257"/>
                <p:cNvSpPr>
                  <a:spLocks/>
                </p:cNvSpPr>
                <p:nvPr/>
              </p:nvSpPr>
              <p:spPr bwMode="auto">
                <a:xfrm>
                  <a:off x="5550787" y="3472117"/>
                  <a:ext cx="25734" cy="91906"/>
                </a:xfrm>
                <a:custGeom>
                  <a:avLst/>
                  <a:gdLst>
                    <a:gd name="T0" fmla="*/ 6 w 6"/>
                    <a:gd name="T1" fmla="*/ 1 h 21"/>
                    <a:gd name="T2" fmla="*/ 3 w 6"/>
                    <a:gd name="T3" fmla="*/ 0 h 21"/>
                    <a:gd name="T4" fmla="*/ 3 w 6"/>
                    <a:gd name="T5" fmla="*/ 0 h 21"/>
                    <a:gd name="T6" fmla="*/ 0 w 6"/>
                    <a:gd name="T7" fmla="*/ 1 h 21"/>
                    <a:gd name="T8" fmla="*/ 0 w 6"/>
                    <a:gd name="T9" fmla="*/ 21 h 21"/>
                    <a:gd name="T10" fmla="*/ 6 w 6"/>
                    <a:gd name="T11" fmla="*/ 15 h 21"/>
                    <a:gd name="T12" fmla="*/ 6 w 6"/>
                    <a:gd name="T1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1">
                      <a:moveTo>
                        <a:pt x="6" y="1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19"/>
                        <a:pt x="4" y="17"/>
                        <a:pt x="6" y="15"/>
                      </a:cubicBez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1" name="Freeform: Shape 258"/>
                <p:cNvSpPr>
                  <a:spLocks/>
                </p:cNvSpPr>
                <p:nvPr/>
              </p:nvSpPr>
              <p:spPr bwMode="auto">
                <a:xfrm>
                  <a:off x="5550787" y="3290756"/>
                  <a:ext cx="25734" cy="17156"/>
                </a:xfrm>
                <a:custGeom>
                  <a:avLst/>
                  <a:gdLst>
                    <a:gd name="T0" fmla="*/ 4 w 6"/>
                    <a:gd name="T1" fmla="*/ 4 h 4"/>
                    <a:gd name="T2" fmla="*/ 4 w 6"/>
                    <a:gd name="T3" fmla="*/ 4 h 4"/>
                    <a:gd name="T4" fmla="*/ 6 w 6"/>
                    <a:gd name="T5" fmla="*/ 4 h 4"/>
                    <a:gd name="T6" fmla="*/ 6 w 6"/>
                    <a:gd name="T7" fmla="*/ 0 h 4"/>
                    <a:gd name="T8" fmla="*/ 0 w 6"/>
                    <a:gd name="T9" fmla="*/ 0 h 4"/>
                    <a:gd name="T10" fmla="*/ 0 w 6"/>
                    <a:gd name="T11" fmla="*/ 4 h 4"/>
                    <a:gd name="T12" fmla="*/ 4 w 6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4"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4"/>
                        <a:pt x="4" y="4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2" name="Freeform: Shape 259"/>
                <p:cNvSpPr>
                  <a:spLocks/>
                </p:cNvSpPr>
                <p:nvPr/>
              </p:nvSpPr>
              <p:spPr bwMode="auto">
                <a:xfrm>
                  <a:off x="5439274" y="3316489"/>
                  <a:ext cx="243857" cy="177685"/>
                </a:xfrm>
                <a:custGeom>
                  <a:avLst/>
                  <a:gdLst>
                    <a:gd name="T0" fmla="*/ 31 w 55"/>
                    <a:gd name="T1" fmla="*/ 0 h 40"/>
                    <a:gd name="T2" fmla="*/ 29 w 55"/>
                    <a:gd name="T3" fmla="*/ 0 h 40"/>
                    <a:gd name="T4" fmla="*/ 29 w 55"/>
                    <a:gd name="T5" fmla="*/ 0 h 40"/>
                    <a:gd name="T6" fmla="*/ 25 w 55"/>
                    <a:gd name="T7" fmla="*/ 0 h 40"/>
                    <a:gd name="T8" fmla="*/ 0 w 55"/>
                    <a:gd name="T9" fmla="*/ 27 h 40"/>
                    <a:gd name="T10" fmla="*/ 2 w 55"/>
                    <a:gd name="T11" fmla="*/ 38 h 40"/>
                    <a:gd name="T12" fmla="*/ 3 w 55"/>
                    <a:gd name="T13" fmla="*/ 39 h 40"/>
                    <a:gd name="T14" fmla="*/ 5 w 55"/>
                    <a:gd name="T15" fmla="*/ 37 h 40"/>
                    <a:gd name="T16" fmla="*/ 12 w 55"/>
                    <a:gd name="T17" fmla="*/ 33 h 40"/>
                    <a:gd name="T18" fmla="*/ 12 w 55"/>
                    <a:gd name="T19" fmla="*/ 33 h 40"/>
                    <a:gd name="T20" fmla="*/ 19 w 55"/>
                    <a:gd name="T21" fmla="*/ 38 h 40"/>
                    <a:gd name="T22" fmla="*/ 20 w 55"/>
                    <a:gd name="T23" fmla="*/ 39 h 40"/>
                    <a:gd name="T24" fmla="*/ 21 w 55"/>
                    <a:gd name="T25" fmla="*/ 38 h 40"/>
                    <a:gd name="T26" fmla="*/ 25 w 55"/>
                    <a:gd name="T27" fmla="*/ 34 h 40"/>
                    <a:gd name="T28" fmla="*/ 28 w 55"/>
                    <a:gd name="T29" fmla="*/ 33 h 40"/>
                    <a:gd name="T30" fmla="*/ 28 w 55"/>
                    <a:gd name="T31" fmla="*/ 33 h 40"/>
                    <a:gd name="T32" fmla="*/ 31 w 55"/>
                    <a:gd name="T33" fmla="*/ 34 h 40"/>
                    <a:gd name="T34" fmla="*/ 36 w 55"/>
                    <a:gd name="T35" fmla="*/ 38 h 40"/>
                    <a:gd name="T36" fmla="*/ 36 w 55"/>
                    <a:gd name="T37" fmla="*/ 40 h 40"/>
                    <a:gd name="T38" fmla="*/ 37 w 55"/>
                    <a:gd name="T39" fmla="*/ 38 h 40"/>
                    <a:gd name="T40" fmla="*/ 44 w 55"/>
                    <a:gd name="T41" fmla="*/ 34 h 40"/>
                    <a:gd name="T42" fmla="*/ 44 w 55"/>
                    <a:gd name="T43" fmla="*/ 34 h 40"/>
                    <a:gd name="T44" fmla="*/ 45 w 55"/>
                    <a:gd name="T45" fmla="*/ 34 h 40"/>
                    <a:gd name="T46" fmla="*/ 55 w 55"/>
                    <a:gd name="T47" fmla="*/ 20 h 40"/>
                    <a:gd name="T48" fmla="*/ 31 w 55"/>
                    <a:gd name="T4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40">
                      <a:moveTo>
                        <a:pt x="31" y="0"/>
                      </a:moveTo>
                      <a:cubicBezTo>
                        <a:pt x="30" y="0"/>
                        <a:pt x="30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7" y="0"/>
                        <a:pt x="26" y="0"/>
                        <a:pt x="25" y="0"/>
                      </a:cubicBezTo>
                      <a:cubicBezTo>
                        <a:pt x="11" y="2"/>
                        <a:pt x="1" y="13"/>
                        <a:pt x="0" y="27"/>
                      </a:cubicBezTo>
                      <a:cubicBezTo>
                        <a:pt x="0" y="31"/>
                        <a:pt x="1" y="34"/>
                        <a:pt x="2" y="38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4" y="39"/>
                        <a:pt x="4" y="38"/>
                        <a:pt x="5" y="37"/>
                      </a:cubicBezTo>
                      <a:cubicBezTo>
                        <a:pt x="6" y="35"/>
                        <a:pt x="9" y="33"/>
                        <a:pt x="12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5" y="33"/>
                        <a:pt x="18" y="35"/>
                        <a:pt x="19" y="38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1" y="38"/>
                      </a:cubicBezTo>
                      <a:cubicBezTo>
                        <a:pt x="22" y="36"/>
                        <a:pt x="23" y="35"/>
                        <a:pt x="25" y="34"/>
                      </a:cubicBezTo>
                      <a:cubicBezTo>
                        <a:pt x="26" y="34"/>
                        <a:pt x="27" y="33"/>
                        <a:pt x="2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9" y="33"/>
                        <a:pt x="30" y="34"/>
                        <a:pt x="31" y="34"/>
                      </a:cubicBezTo>
                      <a:cubicBezTo>
                        <a:pt x="33" y="35"/>
                        <a:pt x="35" y="36"/>
                        <a:pt x="36" y="38"/>
                      </a:cubicBezTo>
                      <a:cubicBezTo>
                        <a:pt x="36" y="39"/>
                        <a:pt x="36" y="40"/>
                        <a:pt x="36" y="40"/>
                      </a:cubicBezTo>
                      <a:cubicBezTo>
                        <a:pt x="37" y="40"/>
                        <a:pt x="37" y="39"/>
                        <a:pt x="37" y="38"/>
                      </a:cubicBezTo>
                      <a:cubicBezTo>
                        <a:pt x="39" y="36"/>
                        <a:pt x="41" y="34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8" y="29"/>
                        <a:pt x="52" y="25"/>
                        <a:pt x="55" y="20"/>
                      </a:cubicBezTo>
                      <a:cubicBezTo>
                        <a:pt x="52" y="9"/>
                        <a:pt x="43" y="1"/>
                        <a:pt x="31" y="0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3" name="Freeform: Shape 260"/>
                <p:cNvSpPr>
                  <a:spLocks/>
                </p:cNvSpPr>
                <p:nvPr/>
              </p:nvSpPr>
              <p:spPr bwMode="auto">
                <a:xfrm>
                  <a:off x="4295964" y="1228386"/>
                  <a:ext cx="322284" cy="256111"/>
                </a:xfrm>
                <a:custGeom>
                  <a:avLst/>
                  <a:gdLst>
                    <a:gd name="T0" fmla="*/ 71 w 73"/>
                    <a:gd name="T1" fmla="*/ 14 h 58"/>
                    <a:gd name="T2" fmla="*/ 57 w 73"/>
                    <a:gd name="T3" fmla="*/ 20 h 58"/>
                    <a:gd name="T4" fmla="*/ 51 w 73"/>
                    <a:gd name="T5" fmla="*/ 20 h 58"/>
                    <a:gd name="T6" fmla="*/ 48 w 73"/>
                    <a:gd name="T7" fmla="*/ 13 h 58"/>
                    <a:gd name="T8" fmla="*/ 52 w 73"/>
                    <a:gd name="T9" fmla="*/ 9 h 58"/>
                    <a:gd name="T10" fmla="*/ 67 w 73"/>
                    <a:gd name="T11" fmla="*/ 3 h 58"/>
                    <a:gd name="T12" fmla="*/ 51 w 73"/>
                    <a:gd name="T13" fmla="*/ 1 h 58"/>
                    <a:gd name="T14" fmla="*/ 50 w 73"/>
                    <a:gd name="T15" fmla="*/ 3 h 58"/>
                    <a:gd name="T16" fmla="*/ 43 w 73"/>
                    <a:gd name="T17" fmla="*/ 13 h 58"/>
                    <a:gd name="T18" fmla="*/ 44 w 73"/>
                    <a:gd name="T19" fmla="*/ 2 h 58"/>
                    <a:gd name="T20" fmla="*/ 38 w 73"/>
                    <a:gd name="T21" fmla="*/ 1 h 58"/>
                    <a:gd name="T22" fmla="*/ 34 w 73"/>
                    <a:gd name="T23" fmla="*/ 7 h 58"/>
                    <a:gd name="T24" fmla="*/ 27 w 73"/>
                    <a:gd name="T25" fmla="*/ 10 h 58"/>
                    <a:gd name="T26" fmla="*/ 23 w 73"/>
                    <a:gd name="T27" fmla="*/ 3 h 58"/>
                    <a:gd name="T28" fmla="*/ 22 w 73"/>
                    <a:gd name="T29" fmla="*/ 3 h 58"/>
                    <a:gd name="T30" fmla="*/ 19 w 73"/>
                    <a:gd name="T31" fmla="*/ 7 h 58"/>
                    <a:gd name="T32" fmla="*/ 17 w 73"/>
                    <a:gd name="T33" fmla="*/ 13 h 58"/>
                    <a:gd name="T34" fmla="*/ 25 w 73"/>
                    <a:gd name="T35" fmla="*/ 20 h 58"/>
                    <a:gd name="T36" fmla="*/ 14 w 73"/>
                    <a:gd name="T37" fmla="*/ 18 h 58"/>
                    <a:gd name="T38" fmla="*/ 4 w 73"/>
                    <a:gd name="T39" fmla="*/ 11 h 58"/>
                    <a:gd name="T40" fmla="*/ 0 w 73"/>
                    <a:gd name="T41" fmla="*/ 20 h 58"/>
                    <a:gd name="T42" fmla="*/ 1 w 73"/>
                    <a:gd name="T43" fmla="*/ 30 h 58"/>
                    <a:gd name="T44" fmla="*/ 16 w 73"/>
                    <a:gd name="T45" fmla="*/ 24 h 58"/>
                    <a:gd name="T46" fmla="*/ 22 w 73"/>
                    <a:gd name="T47" fmla="*/ 24 h 58"/>
                    <a:gd name="T48" fmla="*/ 24 w 73"/>
                    <a:gd name="T49" fmla="*/ 31 h 58"/>
                    <a:gd name="T50" fmla="*/ 20 w 73"/>
                    <a:gd name="T51" fmla="*/ 35 h 58"/>
                    <a:gd name="T52" fmla="*/ 6 w 73"/>
                    <a:gd name="T53" fmla="*/ 41 h 58"/>
                    <a:gd name="T54" fmla="*/ 12 w 73"/>
                    <a:gd name="T55" fmla="*/ 49 h 58"/>
                    <a:gd name="T56" fmla="*/ 22 w 73"/>
                    <a:gd name="T57" fmla="*/ 53 h 58"/>
                    <a:gd name="T58" fmla="*/ 23 w 73"/>
                    <a:gd name="T59" fmla="*/ 41 h 58"/>
                    <a:gd name="T60" fmla="*/ 30 w 73"/>
                    <a:gd name="T61" fmla="*/ 31 h 58"/>
                    <a:gd name="T62" fmla="*/ 29 w 73"/>
                    <a:gd name="T63" fmla="*/ 42 h 58"/>
                    <a:gd name="T64" fmla="*/ 34 w 73"/>
                    <a:gd name="T65" fmla="*/ 45 h 58"/>
                    <a:gd name="T66" fmla="*/ 34 w 73"/>
                    <a:gd name="T67" fmla="*/ 51 h 58"/>
                    <a:gd name="T68" fmla="*/ 38 w 73"/>
                    <a:gd name="T69" fmla="*/ 51 h 58"/>
                    <a:gd name="T70" fmla="*/ 38 w 73"/>
                    <a:gd name="T71" fmla="*/ 45 h 58"/>
                    <a:gd name="T72" fmla="*/ 44 w 73"/>
                    <a:gd name="T73" fmla="*/ 42 h 58"/>
                    <a:gd name="T74" fmla="*/ 43 w 73"/>
                    <a:gd name="T75" fmla="*/ 31 h 58"/>
                    <a:gd name="T76" fmla="*/ 50 w 73"/>
                    <a:gd name="T77" fmla="*/ 41 h 58"/>
                    <a:gd name="T78" fmla="*/ 51 w 73"/>
                    <a:gd name="T79" fmla="*/ 53 h 58"/>
                    <a:gd name="T80" fmla="*/ 61 w 73"/>
                    <a:gd name="T81" fmla="*/ 49 h 58"/>
                    <a:gd name="T82" fmla="*/ 67 w 73"/>
                    <a:gd name="T83" fmla="*/ 41 h 58"/>
                    <a:gd name="T84" fmla="*/ 52 w 73"/>
                    <a:gd name="T85" fmla="*/ 35 h 58"/>
                    <a:gd name="T86" fmla="*/ 48 w 73"/>
                    <a:gd name="T87" fmla="*/ 31 h 58"/>
                    <a:gd name="T88" fmla="*/ 51 w 73"/>
                    <a:gd name="T89" fmla="*/ 24 h 58"/>
                    <a:gd name="T90" fmla="*/ 57 w 73"/>
                    <a:gd name="T91" fmla="*/ 24 h 58"/>
                    <a:gd name="T92" fmla="*/ 71 w 73"/>
                    <a:gd name="T93" fmla="*/ 30 h 58"/>
                    <a:gd name="T94" fmla="*/ 73 w 73"/>
                    <a:gd name="T95" fmla="*/ 2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" h="58">
                      <a:moveTo>
                        <a:pt x="73" y="20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7" y="3"/>
                        <a:pt x="67" y="3"/>
                        <a:pt x="67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58" y="0"/>
                        <a:pt x="54" y="0"/>
                        <a:pt x="51" y="1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1" y="12"/>
                        <a:pt x="40" y="11"/>
                        <a:pt x="38" y="11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1" y="1"/>
                        <a:pt x="40" y="1"/>
                        <a:pt x="39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5" y="2"/>
                        <a:pt x="32" y="2"/>
                        <a:pt x="29" y="2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3" y="11"/>
                        <a:pt x="31" y="12"/>
                        <a:pt x="30" y="13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3" y="3"/>
                        <a:pt x="23" y="3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16" y="4"/>
                        <a:pt x="11" y="5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6" y="17"/>
                        <a:pt x="26" y="18"/>
                        <a:pt x="25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6" y="26"/>
                        <a:pt x="26" y="27"/>
                        <a:pt x="27" y="28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32"/>
                        <a:pt x="33" y="33"/>
                        <a:pt x="34" y="33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25" y="54"/>
                        <a:pt x="25" y="54"/>
                        <a:pt x="25" y="54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48" y="54"/>
                        <a:pt x="48" y="54"/>
                        <a:pt x="48" y="54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40" y="33"/>
                        <a:pt x="41" y="32"/>
                        <a:pt x="43" y="31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61" y="49"/>
                        <a:pt x="61" y="49"/>
                        <a:pt x="61" y="49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58" y="41"/>
                        <a:pt x="58" y="41"/>
                        <a:pt x="58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37"/>
                        <a:pt x="67" y="37"/>
                        <a:pt x="67" y="37"/>
                      </a:cubicBezTo>
                      <a:cubicBezTo>
                        <a:pt x="54" y="37"/>
                        <a:pt x="54" y="37"/>
                        <a:pt x="54" y="37"/>
                      </a:cubicBezTo>
                      <a:cubicBezTo>
                        <a:pt x="52" y="35"/>
                        <a:pt x="52" y="35"/>
                        <a:pt x="52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6" y="27"/>
                        <a:pt x="47" y="26"/>
                        <a:pt x="47" y="24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7" y="24"/>
                        <a:pt x="57" y="24"/>
                        <a:pt x="57" y="24"/>
                      </a:cubicBezTo>
                      <a:cubicBezTo>
                        <a:pt x="59" y="24"/>
                        <a:pt x="59" y="24"/>
                        <a:pt x="59" y="24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4" name="Freeform: Shape 261"/>
                <p:cNvSpPr>
                  <a:spLocks/>
                </p:cNvSpPr>
                <p:nvPr/>
              </p:nvSpPr>
              <p:spPr bwMode="auto">
                <a:xfrm>
                  <a:off x="3320536" y="2283466"/>
                  <a:ext cx="259787" cy="256111"/>
                </a:xfrm>
                <a:custGeom>
                  <a:avLst/>
                  <a:gdLst>
                    <a:gd name="T0" fmla="*/ 52 w 59"/>
                    <a:gd name="T1" fmla="*/ 41 h 58"/>
                    <a:gd name="T2" fmla="*/ 55 w 59"/>
                    <a:gd name="T3" fmla="*/ 44 h 58"/>
                    <a:gd name="T4" fmla="*/ 48 w 59"/>
                    <a:gd name="T5" fmla="*/ 52 h 58"/>
                    <a:gd name="T6" fmla="*/ 45 w 59"/>
                    <a:gd name="T7" fmla="*/ 49 h 58"/>
                    <a:gd name="T8" fmla="*/ 37 w 59"/>
                    <a:gd name="T9" fmla="*/ 53 h 58"/>
                    <a:gd name="T10" fmla="*/ 37 w 59"/>
                    <a:gd name="T11" fmla="*/ 58 h 58"/>
                    <a:gd name="T12" fmla="*/ 29 w 59"/>
                    <a:gd name="T13" fmla="*/ 58 h 58"/>
                    <a:gd name="T14" fmla="*/ 29 w 59"/>
                    <a:gd name="T15" fmla="*/ 46 h 58"/>
                    <a:gd name="T16" fmla="*/ 42 w 59"/>
                    <a:gd name="T17" fmla="*/ 40 h 58"/>
                    <a:gd name="T18" fmla="*/ 40 w 59"/>
                    <a:gd name="T19" fmla="*/ 16 h 58"/>
                    <a:gd name="T20" fmla="*/ 40 w 59"/>
                    <a:gd name="T21" fmla="*/ 16 h 58"/>
                    <a:gd name="T22" fmla="*/ 34 w 59"/>
                    <a:gd name="T23" fmla="*/ 13 h 58"/>
                    <a:gd name="T24" fmla="*/ 29 w 59"/>
                    <a:gd name="T25" fmla="*/ 12 h 58"/>
                    <a:gd name="T26" fmla="*/ 29 w 59"/>
                    <a:gd name="T27" fmla="*/ 0 h 58"/>
                    <a:gd name="T28" fmla="*/ 32 w 59"/>
                    <a:gd name="T29" fmla="*/ 0 h 58"/>
                    <a:gd name="T30" fmla="*/ 33 w 59"/>
                    <a:gd name="T31" fmla="*/ 4 h 58"/>
                    <a:gd name="T32" fmla="*/ 41 w 59"/>
                    <a:gd name="T33" fmla="*/ 7 h 58"/>
                    <a:gd name="T34" fmla="*/ 44 w 59"/>
                    <a:gd name="T35" fmla="*/ 3 h 58"/>
                    <a:gd name="T36" fmla="*/ 52 w 59"/>
                    <a:gd name="T37" fmla="*/ 10 h 58"/>
                    <a:gd name="T38" fmla="*/ 49 w 59"/>
                    <a:gd name="T39" fmla="*/ 14 h 58"/>
                    <a:gd name="T40" fmla="*/ 53 w 59"/>
                    <a:gd name="T41" fmla="*/ 22 h 58"/>
                    <a:gd name="T42" fmla="*/ 58 w 59"/>
                    <a:gd name="T43" fmla="*/ 21 h 58"/>
                    <a:gd name="T44" fmla="*/ 59 w 59"/>
                    <a:gd name="T45" fmla="*/ 32 h 58"/>
                    <a:gd name="T46" fmla="*/ 54 w 59"/>
                    <a:gd name="T47" fmla="*/ 32 h 58"/>
                    <a:gd name="T48" fmla="*/ 52 w 59"/>
                    <a:gd name="T49" fmla="*/ 41 h 58"/>
                    <a:gd name="T50" fmla="*/ 29 w 59"/>
                    <a:gd name="T51" fmla="*/ 58 h 58"/>
                    <a:gd name="T52" fmla="*/ 26 w 59"/>
                    <a:gd name="T53" fmla="*/ 58 h 58"/>
                    <a:gd name="T54" fmla="*/ 26 w 59"/>
                    <a:gd name="T55" fmla="*/ 54 h 58"/>
                    <a:gd name="T56" fmla="*/ 18 w 59"/>
                    <a:gd name="T57" fmla="*/ 51 h 58"/>
                    <a:gd name="T58" fmla="*/ 15 w 59"/>
                    <a:gd name="T59" fmla="*/ 55 h 58"/>
                    <a:gd name="T60" fmla="*/ 7 w 59"/>
                    <a:gd name="T61" fmla="*/ 48 h 58"/>
                    <a:gd name="T62" fmla="*/ 9 w 59"/>
                    <a:gd name="T63" fmla="*/ 45 h 58"/>
                    <a:gd name="T64" fmla="*/ 5 w 59"/>
                    <a:gd name="T65" fmla="*/ 37 h 58"/>
                    <a:gd name="T66" fmla="*/ 1 w 59"/>
                    <a:gd name="T67" fmla="*/ 37 h 58"/>
                    <a:gd name="T68" fmla="*/ 0 w 59"/>
                    <a:gd name="T69" fmla="*/ 26 h 58"/>
                    <a:gd name="T70" fmla="*/ 4 w 59"/>
                    <a:gd name="T71" fmla="*/ 26 h 58"/>
                    <a:gd name="T72" fmla="*/ 7 w 59"/>
                    <a:gd name="T73" fmla="*/ 17 h 58"/>
                    <a:gd name="T74" fmla="*/ 4 w 59"/>
                    <a:gd name="T75" fmla="*/ 15 h 58"/>
                    <a:gd name="T76" fmla="*/ 11 w 59"/>
                    <a:gd name="T77" fmla="*/ 6 h 58"/>
                    <a:gd name="T78" fmla="*/ 14 w 59"/>
                    <a:gd name="T79" fmla="*/ 9 h 58"/>
                    <a:gd name="T80" fmla="*/ 22 w 59"/>
                    <a:gd name="T81" fmla="*/ 5 h 58"/>
                    <a:gd name="T82" fmla="*/ 21 w 59"/>
                    <a:gd name="T83" fmla="*/ 1 h 58"/>
                    <a:gd name="T84" fmla="*/ 29 w 59"/>
                    <a:gd name="T85" fmla="*/ 0 h 58"/>
                    <a:gd name="T86" fmla="*/ 29 w 59"/>
                    <a:gd name="T87" fmla="*/ 12 h 58"/>
                    <a:gd name="T88" fmla="*/ 16 w 59"/>
                    <a:gd name="T89" fmla="*/ 18 h 58"/>
                    <a:gd name="T90" fmla="*/ 18 w 59"/>
                    <a:gd name="T91" fmla="*/ 42 h 58"/>
                    <a:gd name="T92" fmla="*/ 24 w 59"/>
                    <a:gd name="T93" fmla="*/ 45 h 58"/>
                    <a:gd name="T94" fmla="*/ 29 w 59"/>
                    <a:gd name="T95" fmla="*/ 46 h 58"/>
                    <a:gd name="T96" fmla="*/ 29 w 59"/>
                    <a:gd name="T9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9" h="58">
                      <a:moveTo>
                        <a:pt x="52" y="41"/>
                      </a:move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48" y="52"/>
                        <a:pt x="48" y="52"/>
                        <a:pt x="48" y="52"/>
                      </a:cubicBezTo>
                      <a:cubicBezTo>
                        <a:pt x="45" y="49"/>
                        <a:pt x="45" y="49"/>
                        <a:pt x="45" y="49"/>
                      </a:cubicBezTo>
                      <a:cubicBezTo>
                        <a:pt x="42" y="51"/>
                        <a:pt x="40" y="52"/>
                        <a:pt x="37" y="53"/>
                      </a:cubicBezTo>
                      <a:cubicBezTo>
                        <a:pt x="37" y="58"/>
                        <a:pt x="37" y="58"/>
                        <a:pt x="37" y="58"/>
                      </a:cubicBezTo>
                      <a:cubicBezTo>
                        <a:pt x="29" y="58"/>
                        <a:pt x="29" y="58"/>
                        <a:pt x="29" y="58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4" y="46"/>
                        <a:pt x="39" y="44"/>
                        <a:pt x="42" y="40"/>
                      </a:cubicBezTo>
                      <a:cubicBezTo>
                        <a:pt x="48" y="33"/>
                        <a:pt x="47" y="22"/>
                        <a:pt x="40" y="16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38" y="15"/>
                        <a:pt x="36" y="14"/>
                        <a:pt x="34" y="13"/>
                      </a:cubicBezTo>
                      <a:cubicBezTo>
                        <a:pt x="33" y="12"/>
                        <a:pt x="31" y="12"/>
                        <a:pt x="29" y="12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6" y="4"/>
                        <a:pt x="38" y="5"/>
                        <a:pt x="41" y="7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52" y="10"/>
                        <a:pt x="52" y="10"/>
                        <a:pt x="52" y="10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1" y="16"/>
                        <a:pt x="53" y="19"/>
                        <a:pt x="53" y="22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9" y="32"/>
                        <a:pt x="59" y="32"/>
                        <a:pt x="59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35"/>
                        <a:pt x="53" y="38"/>
                        <a:pt x="52" y="41"/>
                      </a:cubicBezTo>
                      <a:close/>
                      <a:moveTo>
                        <a:pt x="29" y="58"/>
                      </a:move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23" y="54"/>
                        <a:pt x="20" y="53"/>
                        <a:pt x="18" y="5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8" y="42"/>
                        <a:pt x="6" y="40"/>
                        <a:pt x="5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5" y="23"/>
                        <a:pt x="6" y="20"/>
                        <a:pt x="7" y="17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6" y="7"/>
                        <a:pt x="19" y="6"/>
                        <a:pt x="22" y="5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4" y="12"/>
                        <a:pt x="20" y="14"/>
                        <a:pt x="16" y="18"/>
                      </a:cubicBezTo>
                      <a:cubicBezTo>
                        <a:pt x="10" y="25"/>
                        <a:pt x="11" y="36"/>
                        <a:pt x="18" y="42"/>
                      </a:cubicBezTo>
                      <a:cubicBezTo>
                        <a:pt x="20" y="44"/>
                        <a:pt x="22" y="45"/>
                        <a:pt x="24" y="45"/>
                      </a:cubicBezTo>
                      <a:cubicBezTo>
                        <a:pt x="26" y="46"/>
                        <a:pt x="28" y="46"/>
                        <a:pt x="29" y="46"/>
                      </a:cubicBezTo>
                      <a:lnTo>
                        <a:pt x="29" y="58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5" name="Freeform: Shape 262"/>
                <p:cNvSpPr>
                  <a:spLocks/>
                </p:cNvSpPr>
                <p:nvPr/>
              </p:nvSpPr>
              <p:spPr bwMode="auto">
                <a:xfrm>
                  <a:off x="3205347" y="2729517"/>
                  <a:ext cx="13480" cy="22057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0 w 3"/>
                    <a:gd name="T5" fmla="*/ 0 h 5"/>
                    <a:gd name="T6" fmla="*/ 0 w 3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6" name="Freeform: Shape 263"/>
                <p:cNvSpPr>
                  <a:spLocks/>
                </p:cNvSpPr>
                <p:nvPr/>
              </p:nvSpPr>
              <p:spPr bwMode="auto">
                <a:xfrm>
                  <a:off x="3200445" y="2671922"/>
                  <a:ext cx="49017" cy="53918"/>
                </a:xfrm>
                <a:custGeom>
                  <a:avLst/>
                  <a:gdLst>
                    <a:gd name="T0" fmla="*/ 5 w 11"/>
                    <a:gd name="T1" fmla="*/ 12 h 12"/>
                    <a:gd name="T2" fmla="*/ 6 w 11"/>
                    <a:gd name="T3" fmla="*/ 12 h 12"/>
                    <a:gd name="T4" fmla="*/ 6 w 11"/>
                    <a:gd name="T5" fmla="*/ 12 h 12"/>
                    <a:gd name="T6" fmla="*/ 11 w 11"/>
                    <a:gd name="T7" fmla="*/ 6 h 12"/>
                    <a:gd name="T8" fmla="*/ 11 w 11"/>
                    <a:gd name="T9" fmla="*/ 6 h 12"/>
                    <a:gd name="T10" fmla="*/ 11 w 11"/>
                    <a:gd name="T11" fmla="*/ 5 h 12"/>
                    <a:gd name="T12" fmla="*/ 5 w 11"/>
                    <a:gd name="T13" fmla="*/ 0 h 12"/>
                    <a:gd name="T14" fmla="*/ 4 w 11"/>
                    <a:gd name="T15" fmla="*/ 0 h 12"/>
                    <a:gd name="T16" fmla="*/ 0 w 11"/>
                    <a:gd name="T17" fmla="*/ 3 h 12"/>
                    <a:gd name="T18" fmla="*/ 1 w 11"/>
                    <a:gd name="T19" fmla="*/ 9 h 12"/>
                    <a:gd name="T20" fmla="*/ 5 w 11"/>
                    <a:gd name="T2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12">
                      <a:moveTo>
                        <a:pt x="5" y="12"/>
                      </a:moveTo>
                      <a:cubicBezTo>
                        <a:pt x="5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1"/>
                        <a:pt x="11" y="8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5"/>
                        <a:pt x="0" y="7"/>
                        <a:pt x="1" y="9"/>
                      </a:cubicBezTo>
                      <a:cubicBezTo>
                        <a:pt x="2" y="11"/>
                        <a:pt x="3" y="12"/>
                        <a:pt x="5" y="12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7" name="Freeform: Shape 264"/>
                <p:cNvSpPr>
                  <a:spLocks/>
                </p:cNvSpPr>
                <p:nvPr/>
              </p:nvSpPr>
              <p:spPr bwMode="auto">
                <a:xfrm>
                  <a:off x="3293577" y="2712361"/>
                  <a:ext cx="96808" cy="91906"/>
                </a:xfrm>
                <a:custGeom>
                  <a:avLst/>
                  <a:gdLst>
                    <a:gd name="T0" fmla="*/ 12 w 22"/>
                    <a:gd name="T1" fmla="*/ 21 h 21"/>
                    <a:gd name="T2" fmla="*/ 22 w 22"/>
                    <a:gd name="T3" fmla="*/ 21 h 21"/>
                    <a:gd name="T4" fmla="*/ 6 w 22"/>
                    <a:gd name="T5" fmla="*/ 0 h 21"/>
                    <a:gd name="T6" fmla="*/ 0 w 22"/>
                    <a:gd name="T7" fmla="*/ 5 h 21"/>
                    <a:gd name="T8" fmla="*/ 12 w 22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12" y="21"/>
                      </a:move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3"/>
                        <a:pt x="2" y="5"/>
                        <a:pt x="0" y="5"/>
                      </a:cubicBez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8" name="Freeform: Shape 265"/>
                <p:cNvSpPr>
                  <a:spLocks/>
                </p:cNvSpPr>
                <p:nvPr/>
              </p:nvSpPr>
              <p:spPr bwMode="auto">
                <a:xfrm>
                  <a:off x="3258040" y="2671922"/>
                  <a:ext cx="52693" cy="53918"/>
                </a:xfrm>
                <a:custGeom>
                  <a:avLst/>
                  <a:gdLst>
                    <a:gd name="T0" fmla="*/ 8 w 12"/>
                    <a:gd name="T1" fmla="*/ 0 h 12"/>
                    <a:gd name="T2" fmla="*/ 6 w 12"/>
                    <a:gd name="T3" fmla="*/ 0 h 12"/>
                    <a:gd name="T4" fmla="*/ 1 w 12"/>
                    <a:gd name="T5" fmla="*/ 5 h 12"/>
                    <a:gd name="T6" fmla="*/ 1 w 12"/>
                    <a:gd name="T7" fmla="*/ 6 h 12"/>
                    <a:gd name="T8" fmla="*/ 1 w 12"/>
                    <a:gd name="T9" fmla="*/ 6 h 12"/>
                    <a:gd name="T10" fmla="*/ 5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12 w 12"/>
                    <a:gd name="T17" fmla="*/ 7 h 12"/>
                    <a:gd name="T18" fmla="*/ 12 w 12"/>
                    <a:gd name="T19" fmla="*/ 7 h 12"/>
                    <a:gd name="T20" fmla="*/ 8 w 12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12">
                      <a:moveTo>
                        <a:pt x="8" y="0"/>
                      </a:move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0"/>
                        <a:pt x="1" y="2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8"/>
                        <a:pt x="2" y="11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2"/>
                        <a:pt x="11" y="10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4"/>
                        <a:pt x="11" y="1"/>
                        <a:pt x="8" y="0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9" name="Freeform: Shape 266"/>
                <p:cNvSpPr>
                  <a:spLocks/>
                </p:cNvSpPr>
                <p:nvPr/>
              </p:nvSpPr>
              <p:spPr bwMode="auto">
                <a:xfrm>
                  <a:off x="3213925" y="2814070"/>
                  <a:ext cx="220574" cy="180136"/>
                </a:xfrm>
                <a:custGeom>
                  <a:avLst/>
                  <a:gdLst>
                    <a:gd name="T0" fmla="*/ 9 w 50"/>
                    <a:gd name="T1" fmla="*/ 41 h 41"/>
                    <a:gd name="T2" fmla="*/ 39 w 50"/>
                    <a:gd name="T3" fmla="*/ 41 h 41"/>
                    <a:gd name="T4" fmla="*/ 50 w 50"/>
                    <a:gd name="T5" fmla="*/ 0 h 41"/>
                    <a:gd name="T6" fmla="*/ 41 w 50"/>
                    <a:gd name="T7" fmla="*/ 0 h 41"/>
                    <a:gd name="T8" fmla="*/ 31 w 50"/>
                    <a:gd name="T9" fmla="*/ 0 h 41"/>
                    <a:gd name="T10" fmla="*/ 0 w 50"/>
                    <a:gd name="T11" fmla="*/ 0 h 41"/>
                    <a:gd name="T12" fmla="*/ 9 w 50"/>
                    <a:gd name="T1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41">
                      <a:moveTo>
                        <a:pt x="9" y="41"/>
                      </a:move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"/>
                        <a:pt x="5" y="28"/>
                        <a:pt x="9" y="41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0" name="Freeform: Shape 267"/>
                <p:cNvSpPr>
                  <a:spLocks/>
                </p:cNvSpPr>
                <p:nvPr/>
              </p:nvSpPr>
              <p:spPr bwMode="auto">
                <a:xfrm>
                  <a:off x="5715654" y="2104329"/>
                  <a:ext cx="88230" cy="88230"/>
                </a:xfrm>
                <a:custGeom>
                  <a:avLst/>
                  <a:gdLst>
                    <a:gd name="T0" fmla="*/ 17 w 20"/>
                    <a:gd name="T1" fmla="*/ 0 h 20"/>
                    <a:gd name="T2" fmla="*/ 9 w 20"/>
                    <a:gd name="T3" fmla="*/ 0 h 20"/>
                    <a:gd name="T4" fmla="*/ 0 w 20"/>
                    <a:gd name="T5" fmla="*/ 9 h 20"/>
                    <a:gd name="T6" fmla="*/ 0 w 20"/>
                    <a:gd name="T7" fmla="*/ 20 h 20"/>
                    <a:gd name="T8" fmla="*/ 7 w 20"/>
                    <a:gd name="T9" fmla="*/ 20 h 20"/>
                    <a:gd name="T10" fmla="*/ 7 w 20"/>
                    <a:gd name="T11" fmla="*/ 9 h 20"/>
                    <a:gd name="T12" fmla="*/ 9 w 20"/>
                    <a:gd name="T13" fmla="*/ 7 h 20"/>
                    <a:gd name="T14" fmla="*/ 20 w 20"/>
                    <a:gd name="T15" fmla="*/ 7 h 20"/>
                    <a:gd name="T16" fmla="*/ 17 w 20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17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8"/>
                        <a:pt x="8" y="7"/>
                        <a:pt x="9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4"/>
                        <a:pt x="18" y="2"/>
                        <a:pt x="17" y="0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1" name="Freeform: Shape 268"/>
                <p:cNvSpPr>
                  <a:spLocks/>
                </p:cNvSpPr>
                <p:nvPr/>
              </p:nvSpPr>
              <p:spPr bwMode="auto">
                <a:xfrm>
                  <a:off x="5655077" y="2176162"/>
                  <a:ext cx="198517" cy="149500"/>
                </a:xfrm>
                <a:custGeom>
                  <a:avLst/>
                  <a:gdLst>
                    <a:gd name="T0" fmla="*/ 35 w 45"/>
                    <a:gd name="T1" fmla="*/ 0 h 34"/>
                    <a:gd name="T2" fmla="*/ 29 w 45"/>
                    <a:gd name="T3" fmla="*/ 0 h 34"/>
                    <a:gd name="T4" fmla="*/ 29 w 45"/>
                    <a:gd name="T5" fmla="*/ 9 h 34"/>
                    <a:gd name="T6" fmla="*/ 34 w 45"/>
                    <a:gd name="T7" fmla="*/ 15 h 34"/>
                    <a:gd name="T8" fmla="*/ 31 w 45"/>
                    <a:gd name="T9" fmla="*/ 19 h 34"/>
                    <a:gd name="T10" fmla="*/ 31 w 45"/>
                    <a:gd name="T11" fmla="*/ 19 h 34"/>
                    <a:gd name="T12" fmla="*/ 31 w 45"/>
                    <a:gd name="T13" fmla="*/ 27 h 34"/>
                    <a:gd name="T14" fmla="*/ 29 w 45"/>
                    <a:gd name="T15" fmla="*/ 27 h 34"/>
                    <a:gd name="T16" fmla="*/ 29 w 45"/>
                    <a:gd name="T17" fmla="*/ 34 h 34"/>
                    <a:gd name="T18" fmla="*/ 45 w 45"/>
                    <a:gd name="T19" fmla="*/ 34 h 34"/>
                    <a:gd name="T20" fmla="*/ 35 w 45"/>
                    <a:gd name="T21" fmla="*/ 0 h 34"/>
                    <a:gd name="T22" fmla="*/ 29 w 45"/>
                    <a:gd name="T23" fmla="*/ 0 h 34"/>
                    <a:gd name="T24" fmla="*/ 0 w 45"/>
                    <a:gd name="T25" fmla="*/ 0 h 34"/>
                    <a:gd name="T26" fmla="*/ 0 w 45"/>
                    <a:gd name="T27" fmla="*/ 34 h 34"/>
                    <a:gd name="T28" fmla="*/ 29 w 45"/>
                    <a:gd name="T29" fmla="*/ 34 h 34"/>
                    <a:gd name="T30" fmla="*/ 29 w 45"/>
                    <a:gd name="T31" fmla="*/ 27 h 34"/>
                    <a:gd name="T32" fmla="*/ 27 w 45"/>
                    <a:gd name="T33" fmla="*/ 27 h 34"/>
                    <a:gd name="T34" fmla="*/ 27 w 45"/>
                    <a:gd name="T35" fmla="*/ 19 h 34"/>
                    <a:gd name="T36" fmla="*/ 24 w 45"/>
                    <a:gd name="T37" fmla="*/ 15 h 34"/>
                    <a:gd name="T38" fmla="*/ 29 w 45"/>
                    <a:gd name="T39" fmla="*/ 9 h 34"/>
                    <a:gd name="T40" fmla="*/ 29 w 45"/>
                    <a:gd name="T41" fmla="*/ 9 h 34"/>
                    <a:gd name="T42" fmla="*/ 29 w 45"/>
                    <a:gd name="T4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5" h="34">
                      <a:moveTo>
                        <a:pt x="35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34" y="12"/>
                        <a:pt x="34" y="15"/>
                      </a:cubicBezTo>
                      <a:cubicBezTo>
                        <a:pt x="34" y="17"/>
                        <a:pt x="33" y="19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2" y="22"/>
                        <a:pt x="39" y="11"/>
                        <a:pt x="35" y="0"/>
                      </a:cubicBezTo>
                      <a:close/>
                      <a:moveTo>
                        <a:pt x="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5" y="19"/>
                        <a:pt x="24" y="17"/>
                        <a:pt x="24" y="15"/>
                      </a:cubicBezTo>
                      <a:cubicBezTo>
                        <a:pt x="24" y="12"/>
                        <a:pt x="26" y="9"/>
                        <a:pt x="29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" name="Freeform: Shape 271"/>
                <p:cNvSpPr>
                  <a:spLocks/>
                </p:cNvSpPr>
                <p:nvPr/>
              </p:nvSpPr>
              <p:spPr bwMode="auto">
                <a:xfrm>
                  <a:off x="3637918" y="1788400"/>
                  <a:ext cx="84553" cy="142148"/>
                </a:xfrm>
                <a:custGeom>
                  <a:avLst/>
                  <a:gdLst>
                    <a:gd name="T0" fmla="*/ 0 w 19"/>
                    <a:gd name="T1" fmla="*/ 22 h 32"/>
                    <a:gd name="T2" fmla="*/ 0 w 19"/>
                    <a:gd name="T3" fmla="*/ 27 h 32"/>
                    <a:gd name="T4" fmla="*/ 6 w 19"/>
                    <a:gd name="T5" fmla="*/ 32 h 32"/>
                    <a:gd name="T6" fmla="*/ 14 w 19"/>
                    <a:gd name="T7" fmla="*/ 32 h 32"/>
                    <a:gd name="T8" fmla="*/ 19 w 19"/>
                    <a:gd name="T9" fmla="*/ 27 h 32"/>
                    <a:gd name="T10" fmla="*/ 19 w 19"/>
                    <a:gd name="T11" fmla="*/ 22 h 32"/>
                    <a:gd name="T12" fmla="*/ 12 w 19"/>
                    <a:gd name="T13" fmla="*/ 22 h 32"/>
                    <a:gd name="T14" fmla="*/ 12 w 19"/>
                    <a:gd name="T15" fmla="*/ 18 h 32"/>
                    <a:gd name="T16" fmla="*/ 19 w 19"/>
                    <a:gd name="T17" fmla="*/ 18 h 32"/>
                    <a:gd name="T18" fmla="*/ 19 w 19"/>
                    <a:gd name="T19" fmla="*/ 12 h 32"/>
                    <a:gd name="T20" fmla="*/ 12 w 19"/>
                    <a:gd name="T21" fmla="*/ 12 h 32"/>
                    <a:gd name="T22" fmla="*/ 12 w 19"/>
                    <a:gd name="T23" fmla="*/ 8 h 32"/>
                    <a:gd name="T24" fmla="*/ 19 w 19"/>
                    <a:gd name="T25" fmla="*/ 8 h 32"/>
                    <a:gd name="T26" fmla="*/ 19 w 19"/>
                    <a:gd name="T27" fmla="*/ 6 h 32"/>
                    <a:gd name="T28" fmla="*/ 14 w 19"/>
                    <a:gd name="T29" fmla="*/ 0 h 32"/>
                    <a:gd name="T30" fmla="*/ 6 w 19"/>
                    <a:gd name="T31" fmla="*/ 0 h 32"/>
                    <a:gd name="T32" fmla="*/ 0 w 19"/>
                    <a:gd name="T33" fmla="*/ 6 h 32"/>
                    <a:gd name="T34" fmla="*/ 0 w 19"/>
                    <a:gd name="T35" fmla="*/ 8 h 32"/>
                    <a:gd name="T36" fmla="*/ 7 w 19"/>
                    <a:gd name="T37" fmla="*/ 8 h 32"/>
                    <a:gd name="T38" fmla="*/ 7 w 19"/>
                    <a:gd name="T39" fmla="*/ 12 h 32"/>
                    <a:gd name="T40" fmla="*/ 0 w 19"/>
                    <a:gd name="T41" fmla="*/ 12 h 32"/>
                    <a:gd name="T42" fmla="*/ 0 w 19"/>
                    <a:gd name="T43" fmla="*/ 18 h 32"/>
                    <a:gd name="T44" fmla="*/ 7 w 19"/>
                    <a:gd name="T45" fmla="*/ 18 h 32"/>
                    <a:gd name="T46" fmla="*/ 7 w 19"/>
                    <a:gd name="T47" fmla="*/ 22 h 32"/>
                    <a:gd name="T48" fmla="*/ 0 w 19"/>
                    <a:gd name="T49" fmla="*/ 2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" h="32">
                      <a:moveTo>
                        <a:pt x="0" y="22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2"/>
                        <a:pt x="6" y="32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7" y="32"/>
                        <a:pt x="19" y="30"/>
                        <a:pt x="19" y="27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3"/>
                        <a:pt x="17" y="0"/>
                        <a:pt x="14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22"/>
                        <a:pt x="7" y="22"/>
                        <a:pt x="7" y="22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5" name="Freeform: Shape 272"/>
                <p:cNvSpPr>
                  <a:spLocks/>
                </p:cNvSpPr>
                <p:nvPr/>
              </p:nvSpPr>
              <p:spPr bwMode="auto">
                <a:xfrm>
                  <a:off x="3615860" y="1917068"/>
                  <a:ext cx="132345" cy="83328"/>
                </a:xfrm>
                <a:custGeom>
                  <a:avLst/>
                  <a:gdLst>
                    <a:gd name="T0" fmla="*/ 0 w 30"/>
                    <a:gd name="T1" fmla="*/ 0 h 19"/>
                    <a:gd name="T2" fmla="*/ 10 w 30"/>
                    <a:gd name="T3" fmla="*/ 9 h 19"/>
                    <a:gd name="T4" fmla="*/ 13 w 30"/>
                    <a:gd name="T5" fmla="*/ 9 h 19"/>
                    <a:gd name="T6" fmla="*/ 13 w 30"/>
                    <a:gd name="T7" fmla="*/ 15 h 19"/>
                    <a:gd name="T8" fmla="*/ 9 w 30"/>
                    <a:gd name="T9" fmla="*/ 15 h 19"/>
                    <a:gd name="T10" fmla="*/ 9 w 30"/>
                    <a:gd name="T11" fmla="*/ 19 h 19"/>
                    <a:gd name="T12" fmla="*/ 21 w 30"/>
                    <a:gd name="T13" fmla="*/ 19 h 19"/>
                    <a:gd name="T14" fmla="*/ 21 w 30"/>
                    <a:gd name="T15" fmla="*/ 15 h 19"/>
                    <a:gd name="T16" fmla="*/ 17 w 30"/>
                    <a:gd name="T17" fmla="*/ 15 h 19"/>
                    <a:gd name="T18" fmla="*/ 17 w 30"/>
                    <a:gd name="T19" fmla="*/ 9 h 19"/>
                    <a:gd name="T20" fmla="*/ 20 w 30"/>
                    <a:gd name="T21" fmla="*/ 9 h 19"/>
                    <a:gd name="T22" fmla="*/ 30 w 30"/>
                    <a:gd name="T23" fmla="*/ 0 h 19"/>
                    <a:gd name="T24" fmla="*/ 26 w 30"/>
                    <a:gd name="T25" fmla="*/ 0 h 19"/>
                    <a:gd name="T26" fmla="*/ 20 w 30"/>
                    <a:gd name="T27" fmla="*/ 5 h 19"/>
                    <a:gd name="T28" fmla="*/ 10 w 30"/>
                    <a:gd name="T29" fmla="*/ 5 h 19"/>
                    <a:gd name="T30" fmla="*/ 4 w 30"/>
                    <a:gd name="T31" fmla="*/ 0 h 19"/>
                    <a:gd name="T32" fmla="*/ 0 w 30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19">
                      <a:moveTo>
                        <a:pt x="0" y="0"/>
                      </a:moveTo>
                      <a:cubicBezTo>
                        <a:pt x="1" y="5"/>
                        <a:pt x="5" y="9"/>
                        <a:pt x="10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5" y="9"/>
                        <a:pt x="29" y="5"/>
                        <a:pt x="30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2"/>
                        <a:pt x="23" y="5"/>
                        <a:pt x="2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5"/>
                        <a:pt x="4" y="2"/>
                        <a:pt x="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0" name="Freeform: Shape 277"/>
                <p:cNvSpPr>
                  <a:spLocks/>
                </p:cNvSpPr>
                <p:nvPr/>
              </p:nvSpPr>
              <p:spPr bwMode="auto">
                <a:xfrm>
                  <a:off x="5130882" y="1517875"/>
                  <a:ext cx="220574" cy="220574"/>
                </a:xfrm>
                <a:custGeom>
                  <a:avLst/>
                  <a:gdLst>
                    <a:gd name="T0" fmla="*/ 25 w 50"/>
                    <a:gd name="T1" fmla="*/ 47 h 50"/>
                    <a:gd name="T2" fmla="*/ 29 w 50"/>
                    <a:gd name="T3" fmla="*/ 46 h 50"/>
                    <a:gd name="T4" fmla="*/ 30 w 50"/>
                    <a:gd name="T5" fmla="*/ 50 h 50"/>
                    <a:gd name="T6" fmla="*/ 39 w 50"/>
                    <a:gd name="T7" fmla="*/ 46 h 50"/>
                    <a:gd name="T8" fmla="*/ 38 w 50"/>
                    <a:gd name="T9" fmla="*/ 43 h 50"/>
                    <a:gd name="T10" fmla="*/ 43 w 50"/>
                    <a:gd name="T11" fmla="*/ 37 h 50"/>
                    <a:gd name="T12" fmla="*/ 46 w 50"/>
                    <a:gd name="T13" fmla="*/ 39 h 50"/>
                    <a:gd name="T14" fmla="*/ 50 w 50"/>
                    <a:gd name="T15" fmla="*/ 30 h 50"/>
                    <a:gd name="T16" fmla="*/ 46 w 50"/>
                    <a:gd name="T17" fmla="*/ 29 h 50"/>
                    <a:gd name="T18" fmla="*/ 46 w 50"/>
                    <a:gd name="T19" fmla="*/ 21 h 50"/>
                    <a:gd name="T20" fmla="*/ 50 w 50"/>
                    <a:gd name="T21" fmla="*/ 20 h 50"/>
                    <a:gd name="T22" fmla="*/ 46 w 50"/>
                    <a:gd name="T23" fmla="*/ 11 h 50"/>
                    <a:gd name="T24" fmla="*/ 43 w 50"/>
                    <a:gd name="T25" fmla="*/ 12 h 50"/>
                    <a:gd name="T26" fmla="*/ 37 w 50"/>
                    <a:gd name="T27" fmla="*/ 7 h 50"/>
                    <a:gd name="T28" fmla="*/ 39 w 50"/>
                    <a:gd name="T29" fmla="*/ 4 h 50"/>
                    <a:gd name="T30" fmla="*/ 30 w 50"/>
                    <a:gd name="T31" fmla="*/ 0 h 50"/>
                    <a:gd name="T32" fmla="*/ 29 w 50"/>
                    <a:gd name="T33" fmla="*/ 4 h 50"/>
                    <a:gd name="T34" fmla="*/ 25 w 50"/>
                    <a:gd name="T35" fmla="*/ 3 h 50"/>
                    <a:gd name="T36" fmla="*/ 25 w 50"/>
                    <a:gd name="T37" fmla="*/ 10 h 50"/>
                    <a:gd name="T38" fmla="*/ 38 w 50"/>
                    <a:gd name="T39" fmla="*/ 19 h 50"/>
                    <a:gd name="T40" fmla="*/ 31 w 50"/>
                    <a:gd name="T41" fmla="*/ 38 h 50"/>
                    <a:gd name="T42" fmla="*/ 25 w 50"/>
                    <a:gd name="T43" fmla="*/ 40 h 50"/>
                    <a:gd name="T44" fmla="*/ 25 w 50"/>
                    <a:gd name="T45" fmla="*/ 40 h 50"/>
                    <a:gd name="T46" fmla="*/ 25 w 50"/>
                    <a:gd name="T47" fmla="*/ 47 h 50"/>
                    <a:gd name="T48" fmla="*/ 4 w 50"/>
                    <a:gd name="T49" fmla="*/ 29 h 50"/>
                    <a:gd name="T50" fmla="*/ 0 w 50"/>
                    <a:gd name="T51" fmla="*/ 31 h 50"/>
                    <a:gd name="T52" fmla="*/ 4 w 50"/>
                    <a:gd name="T53" fmla="*/ 39 h 50"/>
                    <a:gd name="T54" fmla="*/ 7 w 50"/>
                    <a:gd name="T55" fmla="*/ 38 h 50"/>
                    <a:gd name="T56" fmla="*/ 13 w 50"/>
                    <a:gd name="T57" fmla="*/ 43 h 50"/>
                    <a:gd name="T58" fmla="*/ 11 w 50"/>
                    <a:gd name="T59" fmla="*/ 46 h 50"/>
                    <a:gd name="T60" fmla="*/ 20 w 50"/>
                    <a:gd name="T61" fmla="*/ 50 h 50"/>
                    <a:gd name="T62" fmla="*/ 21 w 50"/>
                    <a:gd name="T63" fmla="*/ 46 h 50"/>
                    <a:gd name="T64" fmla="*/ 25 w 50"/>
                    <a:gd name="T65" fmla="*/ 47 h 50"/>
                    <a:gd name="T66" fmla="*/ 25 w 50"/>
                    <a:gd name="T67" fmla="*/ 40 h 50"/>
                    <a:gd name="T68" fmla="*/ 12 w 50"/>
                    <a:gd name="T69" fmla="*/ 31 h 50"/>
                    <a:gd name="T70" fmla="*/ 19 w 50"/>
                    <a:gd name="T71" fmla="*/ 12 h 50"/>
                    <a:gd name="T72" fmla="*/ 19 w 50"/>
                    <a:gd name="T73" fmla="*/ 12 h 50"/>
                    <a:gd name="T74" fmla="*/ 25 w 50"/>
                    <a:gd name="T75" fmla="*/ 10 h 50"/>
                    <a:gd name="T76" fmla="*/ 25 w 50"/>
                    <a:gd name="T77" fmla="*/ 10 h 50"/>
                    <a:gd name="T78" fmla="*/ 25 w 50"/>
                    <a:gd name="T79" fmla="*/ 3 h 50"/>
                    <a:gd name="T80" fmla="*/ 21 w 50"/>
                    <a:gd name="T81" fmla="*/ 4 h 50"/>
                    <a:gd name="T82" fmla="*/ 19 w 50"/>
                    <a:gd name="T83" fmla="*/ 0 h 50"/>
                    <a:gd name="T84" fmla="*/ 11 w 50"/>
                    <a:gd name="T85" fmla="*/ 4 h 50"/>
                    <a:gd name="T86" fmla="*/ 12 w 50"/>
                    <a:gd name="T87" fmla="*/ 7 h 50"/>
                    <a:gd name="T88" fmla="*/ 7 w 50"/>
                    <a:gd name="T89" fmla="*/ 13 h 50"/>
                    <a:gd name="T90" fmla="*/ 4 w 50"/>
                    <a:gd name="T91" fmla="*/ 11 h 50"/>
                    <a:gd name="T92" fmla="*/ 0 w 50"/>
                    <a:gd name="T93" fmla="*/ 20 h 50"/>
                    <a:gd name="T94" fmla="*/ 4 w 50"/>
                    <a:gd name="T95" fmla="*/ 21 h 50"/>
                    <a:gd name="T96" fmla="*/ 4 w 50"/>
                    <a:gd name="T97" fmla="*/ 2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0" h="50">
                      <a:moveTo>
                        <a:pt x="25" y="47"/>
                      </a:moveTo>
                      <a:cubicBezTo>
                        <a:pt x="26" y="47"/>
                        <a:pt x="28" y="47"/>
                        <a:pt x="29" y="46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0" y="41"/>
                        <a:pt x="41" y="39"/>
                        <a:pt x="43" y="37"/>
                      </a:cubicBezTo>
                      <a:cubicBezTo>
                        <a:pt x="46" y="39"/>
                        <a:pt x="46" y="39"/>
                        <a:pt x="46" y="39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6"/>
                        <a:pt x="47" y="24"/>
                        <a:pt x="46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1" y="10"/>
                        <a:pt x="39" y="9"/>
                        <a:pt x="37" y="7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7" y="3"/>
                        <a:pt x="26" y="3"/>
                        <a:pt x="25" y="3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31" y="10"/>
                        <a:pt x="36" y="14"/>
                        <a:pt x="38" y="19"/>
                      </a:cubicBezTo>
                      <a:cubicBezTo>
                        <a:pt x="42" y="27"/>
                        <a:pt x="38" y="35"/>
                        <a:pt x="31" y="38"/>
                      </a:cubicBezTo>
                      <a:cubicBezTo>
                        <a:pt x="29" y="39"/>
                        <a:pt x="27" y="40"/>
                        <a:pt x="25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lnTo>
                        <a:pt x="25" y="47"/>
                      </a:lnTo>
                      <a:close/>
                      <a:moveTo>
                        <a:pt x="4" y="29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9" y="40"/>
                        <a:pt x="11" y="42"/>
                        <a:pt x="13" y="43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3" y="47"/>
                        <a:pt x="24" y="47"/>
                        <a:pt x="25" y="47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19" y="40"/>
                        <a:pt x="14" y="36"/>
                        <a:pt x="12" y="31"/>
                      </a:cubicBezTo>
                      <a:cubicBezTo>
                        <a:pt x="8" y="23"/>
                        <a:pt x="12" y="15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21" y="11"/>
                        <a:pt x="23" y="10"/>
                        <a:pt x="25" y="10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4" y="3"/>
                        <a:pt x="22" y="3"/>
                        <a:pt x="21" y="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0" y="9"/>
                        <a:pt x="8" y="11"/>
                        <a:pt x="7" y="13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3" y="24"/>
                        <a:pt x="3" y="27"/>
                        <a:pt x="4" y="2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1" name="Freeform: Shape 278"/>
                <p:cNvSpPr>
                  <a:spLocks/>
                </p:cNvSpPr>
                <p:nvPr/>
              </p:nvSpPr>
              <p:spPr bwMode="auto">
                <a:xfrm>
                  <a:off x="4123278" y="3629885"/>
                  <a:ext cx="225476" cy="229152"/>
                </a:xfrm>
                <a:custGeom>
                  <a:avLst/>
                  <a:gdLst>
                    <a:gd name="T0" fmla="*/ 38 w 51"/>
                    <a:gd name="T1" fmla="*/ 52 h 52"/>
                    <a:gd name="T2" fmla="*/ 35 w 51"/>
                    <a:gd name="T3" fmla="*/ 52 h 52"/>
                    <a:gd name="T4" fmla="*/ 34 w 51"/>
                    <a:gd name="T5" fmla="*/ 51 h 52"/>
                    <a:gd name="T6" fmla="*/ 30 w 51"/>
                    <a:gd name="T7" fmla="*/ 49 h 52"/>
                    <a:gd name="T8" fmla="*/ 12 w 51"/>
                    <a:gd name="T9" fmla="*/ 49 h 52"/>
                    <a:gd name="T10" fmla="*/ 8 w 51"/>
                    <a:gd name="T11" fmla="*/ 47 h 52"/>
                    <a:gd name="T12" fmla="*/ 1 w 51"/>
                    <a:gd name="T13" fmla="*/ 25 h 52"/>
                    <a:gd name="T14" fmla="*/ 4 w 51"/>
                    <a:gd name="T15" fmla="*/ 20 h 52"/>
                    <a:gd name="T16" fmla="*/ 20 w 51"/>
                    <a:gd name="T17" fmla="*/ 20 h 52"/>
                    <a:gd name="T18" fmla="*/ 19 w 51"/>
                    <a:gd name="T19" fmla="*/ 15 h 52"/>
                    <a:gd name="T20" fmla="*/ 16 w 51"/>
                    <a:gd name="T21" fmla="*/ 7 h 52"/>
                    <a:gd name="T22" fmla="*/ 18 w 51"/>
                    <a:gd name="T23" fmla="*/ 3 h 52"/>
                    <a:gd name="T24" fmla="*/ 24 w 51"/>
                    <a:gd name="T25" fmla="*/ 3 h 52"/>
                    <a:gd name="T26" fmla="*/ 28 w 51"/>
                    <a:gd name="T27" fmla="*/ 13 h 52"/>
                    <a:gd name="T28" fmla="*/ 38 w 51"/>
                    <a:gd name="T29" fmla="*/ 25 h 52"/>
                    <a:gd name="T30" fmla="*/ 40 w 51"/>
                    <a:gd name="T31" fmla="*/ 27 h 52"/>
                    <a:gd name="T32" fmla="*/ 50 w 51"/>
                    <a:gd name="T33" fmla="*/ 37 h 52"/>
                    <a:gd name="T34" fmla="*/ 50 w 51"/>
                    <a:gd name="T35" fmla="*/ 40 h 52"/>
                    <a:gd name="T36" fmla="*/ 38 w 51"/>
                    <a:gd name="T3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1" h="52">
                      <a:moveTo>
                        <a:pt x="38" y="52"/>
                      </a:moveTo>
                      <a:cubicBezTo>
                        <a:pt x="37" y="52"/>
                        <a:pt x="36" y="52"/>
                        <a:pt x="35" y="52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3" y="50"/>
                        <a:pt x="31" y="49"/>
                        <a:pt x="30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0" y="49"/>
                        <a:pt x="9" y="48"/>
                        <a:pt x="8" y="47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2"/>
                        <a:pt x="1" y="20"/>
                        <a:pt x="4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8"/>
                        <a:pt x="20" y="16"/>
                        <a:pt x="19" y="15"/>
                      </a:cubicBezTo>
                      <a:cubicBezTo>
                        <a:pt x="18" y="14"/>
                        <a:pt x="16" y="11"/>
                        <a:pt x="16" y="7"/>
                      </a:cubicBezTo>
                      <a:cubicBezTo>
                        <a:pt x="16" y="6"/>
                        <a:pt x="17" y="4"/>
                        <a:pt x="18" y="3"/>
                      </a:cubicBezTo>
                      <a:cubicBezTo>
                        <a:pt x="20" y="0"/>
                        <a:pt x="24" y="0"/>
                        <a:pt x="24" y="3"/>
                      </a:cubicBezTo>
                      <a:cubicBezTo>
                        <a:pt x="24" y="6"/>
                        <a:pt x="22" y="10"/>
                        <a:pt x="28" y="13"/>
                      </a:cubicBezTo>
                      <a:cubicBezTo>
                        <a:pt x="34" y="17"/>
                        <a:pt x="38" y="25"/>
                        <a:pt x="38" y="25"/>
                      </a:cubicBezTo>
                      <a:cubicBezTo>
                        <a:pt x="38" y="25"/>
                        <a:pt x="39" y="26"/>
                        <a:pt x="40" y="27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51" y="38"/>
                        <a:pt x="51" y="39"/>
                        <a:pt x="50" y="40"/>
                      </a:cubicBezTo>
                      <a:lnTo>
                        <a:pt x="38" y="5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3" name="Oval 280"/>
                <p:cNvSpPr>
                  <a:spLocks/>
                </p:cNvSpPr>
                <p:nvPr/>
              </p:nvSpPr>
              <p:spPr bwMode="auto">
                <a:xfrm>
                  <a:off x="6017669" y="2646188"/>
                  <a:ext cx="35537" cy="34312"/>
                </a:xfrm>
                <a:prstGeom prst="ellipse">
                  <a:avLst/>
                </a:pr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4" name="Freeform: Shape 281"/>
                <p:cNvSpPr>
                  <a:spLocks/>
                </p:cNvSpPr>
                <p:nvPr/>
              </p:nvSpPr>
              <p:spPr bwMode="auto">
                <a:xfrm>
                  <a:off x="3634242" y="1364407"/>
                  <a:ext cx="74750" cy="75976"/>
                </a:xfrm>
                <a:custGeom>
                  <a:avLst/>
                  <a:gdLst>
                    <a:gd name="T0" fmla="*/ 9 w 17"/>
                    <a:gd name="T1" fmla="*/ 17 h 17"/>
                    <a:gd name="T2" fmla="*/ 17 w 17"/>
                    <a:gd name="T3" fmla="*/ 9 h 17"/>
                    <a:gd name="T4" fmla="*/ 9 w 17"/>
                    <a:gd name="T5" fmla="*/ 0 h 17"/>
                    <a:gd name="T6" fmla="*/ 9 w 17"/>
                    <a:gd name="T7" fmla="*/ 3 h 17"/>
                    <a:gd name="T8" fmla="*/ 14 w 17"/>
                    <a:gd name="T9" fmla="*/ 9 h 17"/>
                    <a:gd name="T10" fmla="*/ 9 w 17"/>
                    <a:gd name="T11" fmla="*/ 14 h 17"/>
                    <a:gd name="T12" fmla="*/ 9 w 17"/>
                    <a:gd name="T13" fmla="*/ 17 h 17"/>
                    <a:gd name="T14" fmla="*/ 9 w 17"/>
                    <a:gd name="T15" fmla="*/ 0 h 17"/>
                    <a:gd name="T16" fmla="*/ 0 w 17"/>
                    <a:gd name="T17" fmla="*/ 9 h 17"/>
                    <a:gd name="T18" fmla="*/ 9 w 17"/>
                    <a:gd name="T19" fmla="*/ 17 h 17"/>
                    <a:gd name="T20" fmla="*/ 9 w 17"/>
                    <a:gd name="T21" fmla="*/ 17 h 17"/>
                    <a:gd name="T22" fmla="*/ 9 w 17"/>
                    <a:gd name="T23" fmla="*/ 14 h 17"/>
                    <a:gd name="T24" fmla="*/ 9 w 17"/>
                    <a:gd name="T25" fmla="*/ 14 h 17"/>
                    <a:gd name="T26" fmla="*/ 9 w 17"/>
                    <a:gd name="T27" fmla="*/ 14 h 17"/>
                    <a:gd name="T28" fmla="*/ 3 w 17"/>
                    <a:gd name="T29" fmla="*/ 9 h 17"/>
                    <a:gd name="T30" fmla="*/ 9 w 17"/>
                    <a:gd name="T31" fmla="*/ 3 h 17"/>
                    <a:gd name="T32" fmla="*/ 9 w 17"/>
                    <a:gd name="T33" fmla="*/ 3 h 17"/>
                    <a:gd name="T34" fmla="*/ 9 w 17"/>
                    <a:gd name="T3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" h="17">
                      <a:moveTo>
                        <a:pt x="9" y="17"/>
                      </a:moveTo>
                      <a:cubicBezTo>
                        <a:pt x="13" y="17"/>
                        <a:pt x="17" y="13"/>
                        <a:pt x="17" y="9"/>
                      </a:cubicBezTo>
                      <a:cubicBezTo>
                        <a:pt x="17" y="4"/>
                        <a:pt x="13" y="0"/>
                        <a:pt x="9" y="0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2" y="3"/>
                        <a:pt x="14" y="5"/>
                        <a:pt x="14" y="9"/>
                      </a:cubicBezTo>
                      <a:cubicBezTo>
                        <a:pt x="14" y="12"/>
                        <a:pt x="12" y="14"/>
                        <a:pt x="9" y="14"/>
                      </a:cubicBezTo>
                      <a:lnTo>
                        <a:pt x="9" y="17"/>
                      </a:lnTo>
                      <a:close/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5" y="14"/>
                        <a:pt x="3" y="12"/>
                        <a:pt x="3" y="9"/>
                      </a:cubicBezTo>
                      <a:cubicBezTo>
                        <a:pt x="3" y="5"/>
                        <a:pt x="5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5" name="Freeform: Shape 282"/>
                <p:cNvSpPr>
                  <a:spLocks/>
                </p:cNvSpPr>
                <p:nvPr/>
              </p:nvSpPr>
              <p:spPr bwMode="auto">
                <a:xfrm>
                  <a:off x="3588901" y="3533387"/>
                  <a:ext cx="18381" cy="44115"/>
                </a:xfrm>
                <a:custGeom>
                  <a:avLst/>
                  <a:gdLst>
                    <a:gd name="T0" fmla="*/ 1 w 4"/>
                    <a:gd name="T1" fmla="*/ 8 h 10"/>
                    <a:gd name="T2" fmla="*/ 4 w 4"/>
                    <a:gd name="T3" fmla="*/ 3 h 10"/>
                    <a:gd name="T4" fmla="*/ 1 w 4"/>
                    <a:gd name="T5" fmla="*/ 0 h 10"/>
                    <a:gd name="T6" fmla="*/ 1 w 4"/>
                    <a:gd name="T7" fmla="*/ 8 h 10"/>
                    <a:gd name="T8" fmla="*/ 1 w 4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0">
                      <a:moveTo>
                        <a:pt x="1" y="8"/>
                      </a:moveTo>
                      <a:cubicBezTo>
                        <a:pt x="2" y="6"/>
                        <a:pt x="3" y="5"/>
                        <a:pt x="4" y="3"/>
                      </a:cubicBez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10"/>
                        <a:pt x="0" y="10"/>
                        <a:pt x="1" y="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" name="Group 57"/>
              <p:cNvGrpSpPr/>
              <p:nvPr/>
            </p:nvGrpSpPr>
            <p:grpSpPr>
              <a:xfrm>
                <a:off x="6230840" y="1044862"/>
                <a:ext cx="5334632" cy="5300318"/>
                <a:chOff x="2569358" y="623032"/>
                <a:chExt cx="4000972" cy="3975239"/>
              </a:xfrm>
            </p:grpSpPr>
            <p:sp>
              <p:nvSpPr>
                <p:cNvPr id="83" name="Freeform: Shape 130"/>
                <p:cNvSpPr>
                  <a:spLocks/>
                </p:cNvSpPr>
                <p:nvPr/>
              </p:nvSpPr>
              <p:spPr bwMode="auto">
                <a:xfrm>
                  <a:off x="6256624" y="2084949"/>
                  <a:ext cx="225476" cy="145824"/>
                </a:xfrm>
                <a:custGeom>
                  <a:avLst/>
                  <a:gdLst>
                    <a:gd name="T0" fmla="*/ 0 w 51"/>
                    <a:gd name="T1" fmla="*/ 1 h 33"/>
                    <a:gd name="T2" fmla="*/ 17 w 51"/>
                    <a:gd name="T3" fmla="*/ 15 h 33"/>
                    <a:gd name="T4" fmla="*/ 22 w 51"/>
                    <a:gd name="T5" fmla="*/ 15 h 33"/>
                    <a:gd name="T6" fmla="*/ 22 w 51"/>
                    <a:gd name="T7" fmla="*/ 26 h 33"/>
                    <a:gd name="T8" fmla="*/ 16 w 51"/>
                    <a:gd name="T9" fmla="*/ 26 h 33"/>
                    <a:gd name="T10" fmla="*/ 16 w 51"/>
                    <a:gd name="T11" fmla="*/ 33 h 33"/>
                    <a:gd name="T12" fmla="*/ 36 w 51"/>
                    <a:gd name="T13" fmla="*/ 33 h 33"/>
                    <a:gd name="T14" fmla="*/ 36 w 51"/>
                    <a:gd name="T15" fmla="*/ 26 h 33"/>
                    <a:gd name="T16" fmla="*/ 29 w 51"/>
                    <a:gd name="T17" fmla="*/ 26 h 33"/>
                    <a:gd name="T18" fmla="*/ 29 w 51"/>
                    <a:gd name="T19" fmla="*/ 15 h 33"/>
                    <a:gd name="T20" fmla="*/ 35 w 51"/>
                    <a:gd name="T21" fmla="*/ 15 h 33"/>
                    <a:gd name="T22" fmla="*/ 51 w 51"/>
                    <a:gd name="T23" fmla="*/ 1 h 33"/>
                    <a:gd name="T24" fmla="*/ 45 w 51"/>
                    <a:gd name="T25" fmla="*/ 0 h 33"/>
                    <a:gd name="T26" fmla="*/ 35 w 51"/>
                    <a:gd name="T27" fmla="*/ 9 h 33"/>
                    <a:gd name="T28" fmla="*/ 17 w 51"/>
                    <a:gd name="T29" fmla="*/ 9 h 33"/>
                    <a:gd name="T30" fmla="*/ 7 w 51"/>
                    <a:gd name="T31" fmla="*/ 0 h 33"/>
                    <a:gd name="T32" fmla="*/ 0 w 51"/>
                    <a:gd name="T33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33">
                      <a:moveTo>
                        <a:pt x="0" y="1"/>
                      </a:moveTo>
                      <a:cubicBezTo>
                        <a:pt x="2" y="9"/>
                        <a:pt x="9" y="15"/>
                        <a:pt x="17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43" y="15"/>
                        <a:pt x="50" y="8"/>
                        <a:pt x="51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4"/>
                        <a:pt x="39" y="9"/>
                        <a:pt x="35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3" y="9"/>
                        <a:pt x="8" y="5"/>
                        <a:pt x="7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2E2E2">
                    <a:alpha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: Shape 131"/>
                <p:cNvSpPr>
                  <a:spLocks/>
                </p:cNvSpPr>
                <p:nvPr/>
              </p:nvSpPr>
              <p:spPr bwMode="auto">
                <a:xfrm>
                  <a:off x="6151239" y="1925646"/>
                  <a:ext cx="100484" cy="110287"/>
                </a:xfrm>
                <a:custGeom>
                  <a:avLst/>
                  <a:gdLst>
                    <a:gd name="T0" fmla="*/ 19 w 23"/>
                    <a:gd name="T1" fmla="*/ 17 h 25"/>
                    <a:gd name="T2" fmla="*/ 20 w 23"/>
                    <a:gd name="T3" fmla="*/ 16 h 25"/>
                    <a:gd name="T4" fmla="*/ 22 w 23"/>
                    <a:gd name="T5" fmla="*/ 16 h 25"/>
                    <a:gd name="T6" fmla="*/ 23 w 23"/>
                    <a:gd name="T7" fmla="*/ 13 h 25"/>
                    <a:gd name="T8" fmla="*/ 22 w 23"/>
                    <a:gd name="T9" fmla="*/ 7 h 25"/>
                    <a:gd name="T10" fmla="*/ 17 w 23"/>
                    <a:gd name="T11" fmla="*/ 12 h 25"/>
                    <a:gd name="T12" fmla="*/ 15 w 23"/>
                    <a:gd name="T13" fmla="*/ 14 h 25"/>
                    <a:gd name="T14" fmla="*/ 15 w 23"/>
                    <a:gd name="T15" fmla="*/ 12 h 25"/>
                    <a:gd name="T16" fmla="*/ 17 w 23"/>
                    <a:gd name="T17" fmla="*/ 8 h 25"/>
                    <a:gd name="T18" fmla="*/ 15 w 23"/>
                    <a:gd name="T19" fmla="*/ 5 h 25"/>
                    <a:gd name="T20" fmla="*/ 11 w 23"/>
                    <a:gd name="T21" fmla="*/ 0 h 25"/>
                    <a:gd name="T22" fmla="*/ 11 w 23"/>
                    <a:gd name="T23" fmla="*/ 0 h 25"/>
                    <a:gd name="T24" fmla="*/ 11 w 23"/>
                    <a:gd name="T25" fmla="*/ 0 h 25"/>
                    <a:gd name="T26" fmla="*/ 11 w 23"/>
                    <a:gd name="T27" fmla="*/ 0 h 25"/>
                    <a:gd name="T28" fmla="*/ 11 w 23"/>
                    <a:gd name="T29" fmla="*/ 0 h 25"/>
                    <a:gd name="T30" fmla="*/ 7 w 23"/>
                    <a:gd name="T31" fmla="*/ 5 h 25"/>
                    <a:gd name="T32" fmla="*/ 5 w 23"/>
                    <a:gd name="T33" fmla="*/ 8 h 25"/>
                    <a:gd name="T34" fmla="*/ 7 w 23"/>
                    <a:gd name="T35" fmla="*/ 12 h 25"/>
                    <a:gd name="T36" fmla="*/ 7 w 23"/>
                    <a:gd name="T37" fmla="*/ 14 h 25"/>
                    <a:gd name="T38" fmla="*/ 5 w 23"/>
                    <a:gd name="T39" fmla="*/ 12 h 25"/>
                    <a:gd name="T40" fmla="*/ 0 w 23"/>
                    <a:gd name="T41" fmla="*/ 7 h 25"/>
                    <a:gd name="T42" fmla="*/ 0 w 23"/>
                    <a:gd name="T43" fmla="*/ 13 h 25"/>
                    <a:gd name="T44" fmla="*/ 0 w 23"/>
                    <a:gd name="T45" fmla="*/ 16 h 25"/>
                    <a:gd name="T46" fmla="*/ 2 w 23"/>
                    <a:gd name="T47" fmla="*/ 16 h 25"/>
                    <a:gd name="T48" fmla="*/ 4 w 23"/>
                    <a:gd name="T49" fmla="*/ 17 h 25"/>
                    <a:gd name="T50" fmla="*/ 3 w 23"/>
                    <a:gd name="T51" fmla="*/ 18 h 25"/>
                    <a:gd name="T52" fmla="*/ 0 w 23"/>
                    <a:gd name="T53" fmla="*/ 17 h 25"/>
                    <a:gd name="T54" fmla="*/ 5 w 23"/>
                    <a:gd name="T55" fmla="*/ 24 h 25"/>
                    <a:gd name="T56" fmla="*/ 7 w 23"/>
                    <a:gd name="T57" fmla="*/ 24 h 25"/>
                    <a:gd name="T58" fmla="*/ 10 w 23"/>
                    <a:gd name="T59" fmla="*/ 22 h 25"/>
                    <a:gd name="T60" fmla="*/ 11 w 23"/>
                    <a:gd name="T61" fmla="*/ 22 h 25"/>
                    <a:gd name="T62" fmla="*/ 11 w 23"/>
                    <a:gd name="T63" fmla="*/ 21 h 25"/>
                    <a:gd name="T64" fmla="*/ 11 w 23"/>
                    <a:gd name="T65" fmla="*/ 11 h 25"/>
                    <a:gd name="T66" fmla="*/ 12 w 23"/>
                    <a:gd name="T67" fmla="*/ 21 h 25"/>
                    <a:gd name="T68" fmla="*/ 12 w 23"/>
                    <a:gd name="T69" fmla="*/ 22 h 25"/>
                    <a:gd name="T70" fmla="*/ 12 w 23"/>
                    <a:gd name="T71" fmla="*/ 22 h 25"/>
                    <a:gd name="T72" fmla="*/ 15 w 23"/>
                    <a:gd name="T73" fmla="*/ 24 h 25"/>
                    <a:gd name="T74" fmla="*/ 17 w 23"/>
                    <a:gd name="T75" fmla="*/ 24 h 25"/>
                    <a:gd name="T76" fmla="*/ 23 w 23"/>
                    <a:gd name="T77" fmla="*/ 17 h 25"/>
                    <a:gd name="T78" fmla="*/ 19 w 23"/>
                    <a:gd name="T79" fmla="*/ 18 h 25"/>
                    <a:gd name="T80" fmla="*/ 19 w 23"/>
                    <a:gd name="T81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" h="25">
                      <a:moveTo>
                        <a:pt x="19" y="17"/>
                      </a:moveTo>
                      <a:cubicBezTo>
                        <a:pt x="19" y="17"/>
                        <a:pt x="20" y="17"/>
                        <a:pt x="20" y="16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3" y="15"/>
                        <a:pt x="23" y="14"/>
                        <a:pt x="23" y="13"/>
                      </a:cubicBezTo>
                      <a:cubicBezTo>
                        <a:pt x="22" y="11"/>
                        <a:pt x="22" y="9"/>
                        <a:pt x="22" y="7"/>
                      </a:cubicBezTo>
                      <a:cubicBezTo>
                        <a:pt x="20" y="9"/>
                        <a:pt x="17" y="9"/>
                        <a:pt x="17" y="12"/>
                      </a:cubicBezTo>
                      <a:cubicBezTo>
                        <a:pt x="17" y="12"/>
                        <a:pt x="16" y="14"/>
                        <a:pt x="15" y="14"/>
                      </a:cubicBezTo>
                      <a:cubicBezTo>
                        <a:pt x="14" y="13"/>
                        <a:pt x="15" y="12"/>
                        <a:pt x="15" y="12"/>
                      </a:cubicBezTo>
                      <a:cubicBezTo>
                        <a:pt x="16" y="11"/>
                        <a:pt x="17" y="10"/>
                        <a:pt x="17" y="8"/>
                      </a:cubicBezTo>
                      <a:cubicBezTo>
                        <a:pt x="17" y="7"/>
                        <a:pt x="16" y="6"/>
                        <a:pt x="15" y="5"/>
                      </a:cubicBezTo>
                      <a:cubicBezTo>
                        <a:pt x="14" y="3"/>
                        <a:pt x="12" y="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2"/>
                        <a:pt x="8" y="3"/>
                        <a:pt x="7" y="5"/>
                      </a:cubicBezTo>
                      <a:cubicBezTo>
                        <a:pt x="6" y="6"/>
                        <a:pt x="5" y="7"/>
                        <a:pt x="5" y="8"/>
                      </a:cubicBezTo>
                      <a:cubicBezTo>
                        <a:pt x="5" y="10"/>
                        <a:pt x="6" y="11"/>
                        <a:pt x="7" y="12"/>
                      </a:cubicBezTo>
                      <a:cubicBezTo>
                        <a:pt x="7" y="12"/>
                        <a:pt x="8" y="13"/>
                        <a:pt x="7" y="14"/>
                      </a:cubicBezTo>
                      <a:cubicBezTo>
                        <a:pt x="6" y="14"/>
                        <a:pt x="6" y="12"/>
                        <a:pt x="5" y="12"/>
                      </a:cubicBezTo>
                      <a:cubicBezTo>
                        <a:pt x="5" y="9"/>
                        <a:pt x="2" y="9"/>
                        <a:pt x="0" y="7"/>
                      </a:cubicBezTo>
                      <a:cubicBezTo>
                        <a:pt x="0" y="9"/>
                        <a:pt x="0" y="11"/>
                        <a:pt x="0" y="13"/>
                      </a:cubicBez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2" y="17"/>
                        <a:pt x="3" y="17"/>
                        <a:pt x="4" y="17"/>
                      </a:cubicBezTo>
                      <a:cubicBezTo>
                        <a:pt x="4" y="18"/>
                        <a:pt x="4" y="18"/>
                        <a:pt x="3" y="18"/>
                      </a:cubicBezTo>
                      <a:cubicBezTo>
                        <a:pt x="2" y="18"/>
                        <a:pt x="1" y="17"/>
                        <a:pt x="0" y="17"/>
                      </a:cubicBezTo>
                      <a:cubicBezTo>
                        <a:pt x="0" y="20"/>
                        <a:pt x="2" y="23"/>
                        <a:pt x="5" y="24"/>
                      </a:cubicBezTo>
                      <a:cubicBezTo>
                        <a:pt x="6" y="25"/>
                        <a:pt x="6" y="25"/>
                        <a:pt x="7" y="24"/>
                      </a:cubicBezTo>
                      <a:cubicBezTo>
                        <a:pt x="8" y="23"/>
                        <a:pt x="9" y="23"/>
                        <a:pt x="10" y="22"/>
                      </a:cubicBezTo>
                      <a:cubicBezTo>
                        <a:pt x="10" y="22"/>
                        <a:pt x="10" y="23"/>
                        <a:pt x="11" y="22"/>
                      </a:cubicBezTo>
                      <a:cubicBezTo>
                        <a:pt x="11" y="22"/>
                        <a:pt x="11" y="21"/>
                        <a:pt x="11" y="21"/>
                      </a:cubicBezTo>
                      <a:cubicBezTo>
                        <a:pt x="11" y="17"/>
                        <a:pt x="11" y="15"/>
                        <a:pt x="11" y="11"/>
                      </a:cubicBezTo>
                      <a:cubicBezTo>
                        <a:pt x="11" y="15"/>
                        <a:pt x="12" y="17"/>
                        <a:pt x="12" y="21"/>
                      </a:cubicBezTo>
                      <a:cubicBezTo>
                        <a:pt x="12" y="21"/>
                        <a:pt x="12" y="22"/>
                        <a:pt x="12" y="22"/>
                      </a:cubicBezTo>
                      <a:cubicBezTo>
                        <a:pt x="12" y="23"/>
                        <a:pt x="12" y="22"/>
                        <a:pt x="12" y="22"/>
                      </a:cubicBezTo>
                      <a:cubicBezTo>
                        <a:pt x="13" y="23"/>
                        <a:pt x="14" y="23"/>
                        <a:pt x="15" y="24"/>
                      </a:cubicBezTo>
                      <a:cubicBezTo>
                        <a:pt x="16" y="25"/>
                        <a:pt x="16" y="25"/>
                        <a:pt x="17" y="24"/>
                      </a:cubicBezTo>
                      <a:cubicBezTo>
                        <a:pt x="20" y="23"/>
                        <a:pt x="22" y="20"/>
                        <a:pt x="23" y="17"/>
                      </a:cubicBezTo>
                      <a:cubicBezTo>
                        <a:pt x="21" y="17"/>
                        <a:pt x="20" y="18"/>
                        <a:pt x="19" y="18"/>
                      </a:cubicBezTo>
                      <a:cubicBezTo>
                        <a:pt x="18" y="18"/>
                        <a:pt x="18" y="18"/>
                        <a:pt x="19" y="1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" name="Group 132"/>
                <p:cNvGrpSpPr/>
                <p:nvPr/>
              </p:nvGrpSpPr>
              <p:grpSpPr>
                <a:xfrm>
                  <a:off x="2569358" y="623032"/>
                  <a:ext cx="4000972" cy="3975239"/>
                  <a:chOff x="2569358" y="623032"/>
                  <a:chExt cx="4000972" cy="3975239"/>
                </a:xfrm>
                <a:solidFill>
                  <a:srgbClr val="FFFFFF">
                    <a:lumMod val="95000"/>
                  </a:srgbClr>
                </a:solidFill>
              </p:grpSpPr>
              <p:sp>
                <p:nvSpPr>
                  <p:cNvPr id="86" name="Freeform: Shape 133"/>
                  <p:cNvSpPr>
                    <a:spLocks/>
                  </p:cNvSpPr>
                  <p:nvPr/>
                </p:nvSpPr>
                <p:spPr bwMode="auto">
                  <a:xfrm>
                    <a:off x="6256624" y="2680500"/>
                    <a:ext cx="300226" cy="301452"/>
                  </a:xfrm>
                  <a:custGeom>
                    <a:avLst/>
                    <a:gdLst>
                      <a:gd name="T0" fmla="*/ 67 w 68"/>
                      <a:gd name="T1" fmla="*/ 26 h 68"/>
                      <a:gd name="T2" fmla="*/ 53 w 68"/>
                      <a:gd name="T3" fmla="*/ 32 h 68"/>
                      <a:gd name="T4" fmla="*/ 48 w 68"/>
                      <a:gd name="T5" fmla="*/ 32 h 68"/>
                      <a:gd name="T6" fmla="*/ 45 w 68"/>
                      <a:gd name="T7" fmla="*/ 25 h 68"/>
                      <a:gd name="T8" fmla="*/ 49 w 68"/>
                      <a:gd name="T9" fmla="*/ 21 h 68"/>
                      <a:gd name="T10" fmla="*/ 63 w 68"/>
                      <a:gd name="T11" fmla="*/ 16 h 68"/>
                      <a:gd name="T12" fmla="*/ 56 w 68"/>
                      <a:gd name="T13" fmla="*/ 8 h 68"/>
                      <a:gd name="T14" fmla="*/ 48 w 68"/>
                      <a:gd name="T15" fmla="*/ 5 h 68"/>
                      <a:gd name="T16" fmla="*/ 46 w 68"/>
                      <a:gd name="T17" fmla="*/ 16 h 68"/>
                      <a:gd name="T18" fmla="*/ 40 w 68"/>
                      <a:gd name="T19" fmla="*/ 25 h 68"/>
                      <a:gd name="T20" fmla="*/ 40 w 68"/>
                      <a:gd name="T21" fmla="*/ 15 h 68"/>
                      <a:gd name="T22" fmla="*/ 36 w 68"/>
                      <a:gd name="T23" fmla="*/ 12 h 68"/>
                      <a:gd name="T24" fmla="*/ 36 w 68"/>
                      <a:gd name="T25" fmla="*/ 7 h 68"/>
                      <a:gd name="T26" fmla="*/ 32 w 68"/>
                      <a:gd name="T27" fmla="*/ 7 h 68"/>
                      <a:gd name="T28" fmla="*/ 32 w 68"/>
                      <a:gd name="T29" fmla="*/ 12 h 68"/>
                      <a:gd name="T30" fmla="*/ 27 w 68"/>
                      <a:gd name="T31" fmla="*/ 15 h 68"/>
                      <a:gd name="T32" fmla="*/ 28 w 68"/>
                      <a:gd name="T33" fmla="*/ 25 h 68"/>
                      <a:gd name="T34" fmla="*/ 21 w 68"/>
                      <a:gd name="T35" fmla="*/ 16 h 68"/>
                      <a:gd name="T36" fmla="*/ 20 w 68"/>
                      <a:gd name="T37" fmla="*/ 5 h 68"/>
                      <a:gd name="T38" fmla="*/ 11 w 68"/>
                      <a:gd name="T39" fmla="*/ 8 h 68"/>
                      <a:gd name="T40" fmla="*/ 5 w 68"/>
                      <a:gd name="T41" fmla="*/ 16 h 68"/>
                      <a:gd name="T42" fmla="*/ 19 w 68"/>
                      <a:gd name="T43" fmla="*/ 21 h 68"/>
                      <a:gd name="T44" fmla="*/ 22 w 68"/>
                      <a:gd name="T45" fmla="*/ 25 h 68"/>
                      <a:gd name="T46" fmla="*/ 20 w 68"/>
                      <a:gd name="T47" fmla="*/ 32 h 68"/>
                      <a:gd name="T48" fmla="*/ 14 w 68"/>
                      <a:gd name="T49" fmla="*/ 32 h 68"/>
                      <a:gd name="T50" fmla="*/ 1 w 68"/>
                      <a:gd name="T51" fmla="*/ 26 h 68"/>
                      <a:gd name="T52" fmla="*/ 0 w 68"/>
                      <a:gd name="T53" fmla="*/ 36 h 68"/>
                      <a:gd name="T54" fmla="*/ 3 w 68"/>
                      <a:gd name="T55" fmla="*/ 44 h 68"/>
                      <a:gd name="T56" fmla="*/ 12 w 68"/>
                      <a:gd name="T57" fmla="*/ 38 h 68"/>
                      <a:gd name="T58" fmla="*/ 23 w 68"/>
                      <a:gd name="T59" fmla="*/ 36 h 68"/>
                      <a:gd name="T60" fmla="*/ 16 w 68"/>
                      <a:gd name="T61" fmla="*/ 42 h 68"/>
                      <a:gd name="T62" fmla="*/ 17 w 68"/>
                      <a:gd name="T63" fmla="*/ 48 h 68"/>
                      <a:gd name="T64" fmla="*/ 13 w 68"/>
                      <a:gd name="T65" fmla="*/ 52 h 68"/>
                      <a:gd name="T66" fmla="*/ 16 w 68"/>
                      <a:gd name="T67" fmla="*/ 54 h 68"/>
                      <a:gd name="T68" fmla="*/ 20 w 68"/>
                      <a:gd name="T69" fmla="*/ 50 h 68"/>
                      <a:gd name="T70" fmla="*/ 25 w 68"/>
                      <a:gd name="T71" fmla="*/ 52 h 68"/>
                      <a:gd name="T72" fmla="*/ 32 w 68"/>
                      <a:gd name="T73" fmla="*/ 44 h 68"/>
                      <a:gd name="T74" fmla="*/ 30 w 68"/>
                      <a:gd name="T75" fmla="*/ 55 h 68"/>
                      <a:gd name="T76" fmla="*/ 23 w 68"/>
                      <a:gd name="T77" fmla="*/ 64 h 68"/>
                      <a:gd name="T78" fmla="*/ 32 w 68"/>
                      <a:gd name="T79" fmla="*/ 68 h 68"/>
                      <a:gd name="T80" fmla="*/ 42 w 68"/>
                      <a:gd name="T81" fmla="*/ 67 h 68"/>
                      <a:gd name="T82" fmla="*/ 36 w 68"/>
                      <a:gd name="T83" fmla="*/ 53 h 68"/>
                      <a:gd name="T84" fmla="*/ 36 w 68"/>
                      <a:gd name="T85" fmla="*/ 48 h 68"/>
                      <a:gd name="T86" fmla="*/ 42 w 68"/>
                      <a:gd name="T87" fmla="*/ 45 h 68"/>
                      <a:gd name="T88" fmla="*/ 46 w 68"/>
                      <a:gd name="T89" fmla="*/ 49 h 68"/>
                      <a:gd name="T90" fmla="*/ 52 w 68"/>
                      <a:gd name="T91" fmla="*/ 63 h 68"/>
                      <a:gd name="T92" fmla="*/ 59 w 68"/>
                      <a:gd name="T93" fmla="*/ 56 h 68"/>
                      <a:gd name="T94" fmla="*/ 63 w 68"/>
                      <a:gd name="T95" fmla="*/ 48 h 68"/>
                      <a:gd name="T96" fmla="*/ 52 w 68"/>
                      <a:gd name="T97" fmla="*/ 46 h 68"/>
                      <a:gd name="T98" fmla="*/ 42 w 68"/>
                      <a:gd name="T99" fmla="*/ 40 h 68"/>
                      <a:gd name="T100" fmla="*/ 53 w 68"/>
                      <a:gd name="T101" fmla="*/ 40 h 68"/>
                      <a:gd name="T102" fmla="*/ 55 w 68"/>
                      <a:gd name="T103" fmla="*/ 36 h 68"/>
                      <a:gd name="T104" fmla="*/ 61 w 68"/>
                      <a:gd name="T105" fmla="*/ 3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68" h="68">
                        <a:moveTo>
                          <a:pt x="68" y="32"/>
                        </a:moveTo>
                        <a:cubicBezTo>
                          <a:pt x="61" y="32"/>
                          <a:pt x="61" y="32"/>
                          <a:pt x="61" y="32"/>
                        </a:cubicBezTo>
                        <a:cubicBezTo>
                          <a:pt x="67" y="26"/>
                          <a:pt x="67" y="26"/>
                          <a:pt x="67" y="26"/>
                        </a:cubicBezTo>
                        <a:cubicBezTo>
                          <a:pt x="64" y="23"/>
                          <a:pt x="64" y="23"/>
                          <a:pt x="64" y="23"/>
                        </a:cubicBezTo>
                        <a:cubicBezTo>
                          <a:pt x="55" y="32"/>
                          <a:pt x="55" y="32"/>
                          <a:pt x="55" y="32"/>
                        </a:cubicBezTo>
                        <a:cubicBezTo>
                          <a:pt x="53" y="32"/>
                          <a:pt x="53" y="32"/>
                          <a:pt x="53" y="32"/>
                        </a:cubicBezTo>
                        <a:cubicBezTo>
                          <a:pt x="55" y="30"/>
                          <a:pt x="55" y="30"/>
                          <a:pt x="55" y="30"/>
                        </a:cubicBezTo>
                        <a:cubicBezTo>
                          <a:pt x="53" y="27"/>
                          <a:pt x="53" y="27"/>
                          <a:pt x="53" y="27"/>
                        </a:cubicBez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4" y="32"/>
                          <a:pt x="44" y="32"/>
                          <a:pt x="44" y="32"/>
                        </a:cubicBezTo>
                        <a:cubicBezTo>
                          <a:pt x="44" y="30"/>
                          <a:pt x="43" y="29"/>
                          <a:pt x="42" y="28"/>
                        </a:cubicBezTo>
                        <a:cubicBezTo>
                          <a:pt x="45" y="25"/>
                          <a:pt x="45" y="25"/>
                          <a:pt x="45" y="25"/>
                        </a:cubicBezTo>
                        <a:cubicBezTo>
                          <a:pt x="52" y="25"/>
                          <a:pt x="52" y="25"/>
                          <a:pt x="52" y="25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49" y="21"/>
                          <a:pt x="49" y="21"/>
                          <a:pt x="49" y="21"/>
                        </a:cubicBezTo>
                        <a:cubicBezTo>
                          <a:pt x="50" y="20"/>
                          <a:pt x="50" y="20"/>
                          <a:pt x="50" y="20"/>
                        </a:cubicBezTo>
                        <a:cubicBezTo>
                          <a:pt x="63" y="20"/>
                          <a:pt x="63" y="20"/>
                          <a:pt x="63" y="20"/>
                        </a:cubicBezTo>
                        <a:cubicBezTo>
                          <a:pt x="63" y="16"/>
                          <a:pt x="63" y="16"/>
                          <a:pt x="63" y="16"/>
                        </a:cubicBezTo>
                        <a:cubicBezTo>
                          <a:pt x="54" y="16"/>
                          <a:pt x="54" y="16"/>
                          <a:pt x="54" y="16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6" y="8"/>
                          <a:pt x="56" y="8"/>
                          <a:pt x="56" y="8"/>
                        </a:cubicBezTo>
                        <a:cubicBezTo>
                          <a:pt x="52" y="13"/>
                          <a:pt x="52" y="13"/>
                          <a:pt x="52" y="13"/>
                        </a:cubicBezTo>
                        <a:cubicBezTo>
                          <a:pt x="52" y="5"/>
                          <a:pt x="52" y="5"/>
                          <a:pt x="52" y="5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8" y="17"/>
                          <a:pt x="48" y="17"/>
                          <a:pt x="48" y="17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42" y="16"/>
                          <a:pt x="42" y="16"/>
                          <a:pt x="42" y="16"/>
                        </a:cubicBezTo>
                        <a:cubicBezTo>
                          <a:pt x="42" y="22"/>
                          <a:pt x="42" y="22"/>
                          <a:pt x="42" y="22"/>
                        </a:cubicBezTo>
                        <a:cubicBezTo>
                          <a:pt x="40" y="25"/>
                          <a:pt x="40" y="25"/>
                          <a:pt x="40" y="25"/>
                        </a:cubicBezTo>
                        <a:cubicBezTo>
                          <a:pt x="38" y="24"/>
                          <a:pt x="37" y="24"/>
                          <a:pt x="36" y="23"/>
                        </a:cubicBezTo>
                        <a:cubicBezTo>
                          <a:pt x="36" y="20"/>
                          <a:pt x="36" y="20"/>
                          <a:pt x="36" y="20"/>
                        </a:cubicBezTo>
                        <a:cubicBezTo>
                          <a:pt x="40" y="15"/>
                          <a:pt x="40" y="15"/>
                          <a:pt x="40" y="15"/>
                        </a:cubicBez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6" y="14"/>
                          <a:pt x="36" y="14"/>
                          <a:pt x="36" y="14"/>
                        </a:cubicBezTo>
                        <a:cubicBezTo>
                          <a:pt x="36" y="12"/>
                          <a:pt x="36" y="12"/>
                          <a:pt x="36" y="12"/>
                        </a:cubicBezTo>
                        <a:cubicBezTo>
                          <a:pt x="44" y="3"/>
                          <a:pt x="44" y="3"/>
                          <a:pt x="44" y="3"/>
                        </a:cubicBezTo>
                        <a:cubicBezTo>
                          <a:pt x="42" y="1"/>
                          <a:pt x="42" y="1"/>
                          <a:pt x="42" y="1"/>
                        </a:cubicBezTo>
                        <a:cubicBezTo>
                          <a:pt x="36" y="7"/>
                          <a:pt x="36" y="7"/>
                          <a:pt x="36" y="7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32" y="7"/>
                          <a:pt x="32" y="7"/>
                          <a:pt x="32" y="7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32" y="12"/>
                          <a:pt x="32" y="12"/>
                          <a:pt x="32" y="12"/>
                        </a:cubicBezTo>
                        <a:cubicBezTo>
                          <a:pt x="32" y="14"/>
                          <a:pt x="32" y="14"/>
                          <a:pt x="32" y="14"/>
                        </a:cubicBezTo>
                        <a:cubicBezTo>
                          <a:pt x="30" y="12"/>
                          <a:pt x="30" y="12"/>
                          <a:pt x="30" y="12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32" y="23"/>
                          <a:pt x="32" y="23"/>
                          <a:pt x="32" y="23"/>
                        </a:cubicBezTo>
                        <a:cubicBezTo>
                          <a:pt x="30" y="24"/>
                          <a:pt x="29" y="24"/>
                          <a:pt x="28" y="25"/>
                        </a:cubicBezTo>
                        <a:cubicBezTo>
                          <a:pt x="25" y="22"/>
                          <a:pt x="25" y="22"/>
                          <a:pt x="25" y="22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21" y="19"/>
                          <a:pt x="21" y="19"/>
                          <a:pt x="21" y="19"/>
                        </a:cubicBezTo>
                        <a:cubicBezTo>
                          <a:pt x="20" y="17"/>
                          <a:pt x="20" y="17"/>
                          <a:pt x="20" y="17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25" y="28"/>
                          <a:pt x="25" y="28"/>
                          <a:pt x="25" y="28"/>
                        </a:cubicBezTo>
                        <a:cubicBezTo>
                          <a:pt x="24" y="29"/>
                          <a:pt x="24" y="30"/>
                          <a:pt x="23" y="32"/>
                        </a:cubicBezTo>
                        <a:cubicBezTo>
                          <a:pt x="20" y="32"/>
                          <a:pt x="20" y="32"/>
                          <a:pt x="20" y="32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2" y="30"/>
                          <a:pt x="12" y="30"/>
                          <a:pt x="12" y="30"/>
                        </a:cubicBezTo>
                        <a:cubicBezTo>
                          <a:pt x="14" y="32"/>
                          <a:pt x="14" y="32"/>
                          <a:pt x="14" y="32"/>
                        </a:cubicBezTo>
                        <a:cubicBezTo>
                          <a:pt x="12" y="32"/>
                          <a:pt x="12" y="32"/>
                          <a:pt x="12" y="32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7" y="32"/>
                          <a:pt x="7" y="32"/>
                          <a:pt x="7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7" y="36"/>
                          <a:pt x="7" y="36"/>
                          <a:pt x="7" y="36"/>
                        </a:cubicBezTo>
                        <a:cubicBezTo>
                          <a:pt x="1" y="42"/>
                          <a:pt x="1" y="42"/>
                          <a:pt x="1" y="42"/>
                        </a:cubicBezTo>
                        <a:cubicBezTo>
                          <a:pt x="3" y="44"/>
                          <a:pt x="3" y="44"/>
                          <a:pt x="3" y="44"/>
                        </a:cubicBezTo>
                        <a:cubicBezTo>
                          <a:pt x="12" y="36"/>
                          <a:pt x="12" y="36"/>
                          <a:pt x="12" y="36"/>
                        </a:cubicBezTo>
                        <a:cubicBezTo>
                          <a:pt x="14" y="36"/>
                          <a:pt x="14" y="36"/>
                          <a:pt x="14" y="36"/>
                        </a:cubicBezTo>
                        <a:cubicBezTo>
                          <a:pt x="12" y="38"/>
                          <a:pt x="12" y="38"/>
                          <a:pt x="12" y="38"/>
                        </a:cubicBezTo>
                        <a:cubicBezTo>
                          <a:pt x="15" y="40"/>
                          <a:pt x="15" y="40"/>
                          <a:pt x="15" y="40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4" y="37"/>
                          <a:pt x="24" y="38"/>
                          <a:pt x="25" y="40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16" y="42"/>
                          <a:pt x="16" y="42"/>
                          <a:pt x="16" y="42"/>
                        </a:cubicBezTo>
                        <a:cubicBezTo>
                          <a:pt x="16" y="46"/>
                          <a:pt x="16" y="46"/>
                          <a:pt x="16" y="46"/>
                        </a:cubicBezTo>
                        <a:cubicBezTo>
                          <a:pt x="19" y="46"/>
                          <a:pt x="19" y="46"/>
                          <a:pt x="19" y="46"/>
                        </a:cubicBezTo>
                        <a:cubicBezTo>
                          <a:pt x="17" y="48"/>
                          <a:pt x="17" y="48"/>
                          <a:pt x="17" y="48"/>
                        </a:cubicBezTo>
                        <a:cubicBezTo>
                          <a:pt x="5" y="48"/>
                          <a:pt x="5" y="48"/>
                          <a:pt x="5" y="48"/>
                        </a:cubicBezTo>
                        <a:cubicBezTo>
                          <a:pt x="5" y="52"/>
                          <a:pt x="5" y="52"/>
                          <a:pt x="5" y="52"/>
                        </a:cubicBezTo>
                        <a:cubicBezTo>
                          <a:pt x="13" y="52"/>
                          <a:pt x="13" y="52"/>
                          <a:pt x="13" y="52"/>
                        </a:cubicBezTo>
                        <a:cubicBezTo>
                          <a:pt x="8" y="56"/>
                          <a:pt x="8" y="56"/>
                          <a:pt x="8" y="56"/>
                        </a:cubicBezTo>
                        <a:cubicBezTo>
                          <a:pt x="11" y="59"/>
                          <a:pt x="11" y="59"/>
                          <a:pt x="11" y="59"/>
                        </a:cubicBezTo>
                        <a:cubicBezTo>
                          <a:pt x="16" y="54"/>
                          <a:pt x="16" y="54"/>
                          <a:pt x="16" y="54"/>
                        </a:cubicBezTo>
                        <a:cubicBezTo>
                          <a:pt x="16" y="63"/>
                          <a:pt x="16" y="63"/>
                          <a:pt x="16" y="63"/>
                        </a:cubicBezTo>
                        <a:cubicBezTo>
                          <a:pt x="20" y="63"/>
                          <a:pt x="20" y="63"/>
                          <a:pt x="20" y="63"/>
                        </a:cubicBezTo>
                        <a:cubicBezTo>
                          <a:pt x="20" y="50"/>
                          <a:pt x="20" y="50"/>
                          <a:pt x="20" y="50"/>
                        </a:cubicBezTo>
                        <a:cubicBezTo>
                          <a:pt x="21" y="49"/>
                          <a:pt x="21" y="49"/>
                          <a:pt x="21" y="49"/>
                        </a:cubicBezTo>
                        <a:cubicBezTo>
                          <a:pt x="21" y="52"/>
                          <a:pt x="21" y="52"/>
                          <a:pt x="21" y="52"/>
                        </a:cubicBezTo>
                        <a:cubicBezTo>
                          <a:pt x="25" y="52"/>
                          <a:pt x="25" y="52"/>
                          <a:pt x="25" y="52"/>
                        </a:cubicBezTo>
                        <a:cubicBezTo>
                          <a:pt x="25" y="45"/>
                          <a:pt x="25" y="45"/>
                          <a:pt x="25" y="45"/>
                        </a:cubicBezTo>
                        <a:cubicBezTo>
                          <a:pt x="28" y="42"/>
                          <a:pt x="28" y="42"/>
                          <a:pt x="28" y="42"/>
                        </a:cubicBezTo>
                        <a:cubicBezTo>
                          <a:pt x="29" y="43"/>
                          <a:pt x="30" y="44"/>
                          <a:pt x="32" y="44"/>
                        </a:cubicBezTo>
                        <a:cubicBezTo>
                          <a:pt x="32" y="48"/>
                          <a:pt x="32" y="48"/>
                          <a:pt x="32" y="48"/>
                        </a:cubicBezTo>
                        <a:cubicBezTo>
                          <a:pt x="27" y="53"/>
                          <a:pt x="27" y="53"/>
                          <a:pt x="27" y="53"/>
                        </a:cubicBezTo>
                        <a:cubicBezTo>
                          <a:pt x="30" y="55"/>
                          <a:pt x="30" y="55"/>
                          <a:pt x="30" y="55"/>
                        </a:cubicBezTo>
                        <a:cubicBezTo>
                          <a:pt x="32" y="53"/>
                          <a:pt x="32" y="53"/>
                          <a:pt x="32" y="53"/>
                        </a:cubicBezTo>
                        <a:cubicBezTo>
                          <a:pt x="32" y="55"/>
                          <a:pt x="32" y="55"/>
                          <a:pt x="32" y="55"/>
                        </a:cubicBezTo>
                        <a:cubicBezTo>
                          <a:pt x="23" y="64"/>
                          <a:pt x="23" y="64"/>
                          <a:pt x="23" y="64"/>
                        </a:cubicBezTo>
                        <a:cubicBezTo>
                          <a:pt x="26" y="67"/>
                          <a:pt x="26" y="67"/>
                          <a:pt x="26" y="67"/>
                        </a:cubicBezTo>
                        <a:cubicBezTo>
                          <a:pt x="32" y="61"/>
                          <a:pt x="32" y="61"/>
                          <a:pt x="32" y="61"/>
                        </a:cubicBezTo>
                        <a:cubicBezTo>
                          <a:pt x="32" y="68"/>
                          <a:pt x="32" y="68"/>
                          <a:pt x="32" y="68"/>
                        </a:cubicBezTo>
                        <a:cubicBezTo>
                          <a:pt x="36" y="68"/>
                          <a:pt x="36" y="68"/>
                          <a:pt x="36" y="68"/>
                        </a:cubicBezTo>
                        <a:cubicBezTo>
                          <a:pt x="36" y="61"/>
                          <a:pt x="36" y="61"/>
                          <a:pt x="36" y="61"/>
                        </a:cubicBezTo>
                        <a:cubicBezTo>
                          <a:pt x="42" y="67"/>
                          <a:pt x="42" y="67"/>
                          <a:pt x="42" y="67"/>
                        </a:cubicBezTo>
                        <a:cubicBezTo>
                          <a:pt x="44" y="64"/>
                          <a:pt x="44" y="64"/>
                          <a:pt x="44" y="64"/>
                        </a:cubicBezTo>
                        <a:cubicBezTo>
                          <a:pt x="36" y="55"/>
                          <a:pt x="36" y="55"/>
                          <a:pt x="36" y="55"/>
                        </a:cubicBezTo>
                        <a:cubicBezTo>
                          <a:pt x="36" y="53"/>
                          <a:pt x="36" y="53"/>
                          <a:pt x="36" y="53"/>
                        </a:cubicBezTo>
                        <a:cubicBezTo>
                          <a:pt x="38" y="55"/>
                          <a:pt x="38" y="55"/>
                          <a:pt x="38" y="55"/>
                        </a:cubicBezTo>
                        <a:cubicBezTo>
                          <a:pt x="40" y="53"/>
                          <a:pt x="40" y="53"/>
                          <a:pt x="40" y="53"/>
                        </a:cubicBezTo>
                        <a:cubicBezTo>
                          <a:pt x="36" y="48"/>
                          <a:pt x="36" y="48"/>
                          <a:pt x="36" y="48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cubicBezTo>
                          <a:pt x="37" y="44"/>
                          <a:pt x="38" y="43"/>
                          <a:pt x="40" y="42"/>
                        </a:cubicBezTo>
                        <a:cubicBezTo>
                          <a:pt x="42" y="45"/>
                          <a:pt x="42" y="45"/>
                          <a:pt x="42" y="45"/>
                        </a:cubicBezTo>
                        <a:cubicBezTo>
                          <a:pt x="42" y="52"/>
                          <a:pt x="42" y="52"/>
                          <a:pt x="42" y="52"/>
                        </a:cubicBezTo>
                        <a:cubicBezTo>
                          <a:pt x="46" y="52"/>
                          <a:pt x="46" y="52"/>
                          <a:pt x="46" y="52"/>
                        </a:cubicBezTo>
                        <a:cubicBezTo>
                          <a:pt x="46" y="49"/>
                          <a:pt x="46" y="49"/>
                          <a:pt x="46" y="49"/>
                        </a:cubicBezTo>
                        <a:cubicBezTo>
                          <a:pt x="48" y="50"/>
                          <a:pt x="48" y="50"/>
                          <a:pt x="48" y="50"/>
                        </a:cubicBezTo>
                        <a:cubicBezTo>
                          <a:pt x="48" y="63"/>
                          <a:pt x="48" y="63"/>
                          <a:pt x="48" y="63"/>
                        </a:cubicBezTo>
                        <a:cubicBezTo>
                          <a:pt x="52" y="63"/>
                          <a:pt x="52" y="63"/>
                          <a:pt x="52" y="63"/>
                        </a:cubicBezTo>
                        <a:cubicBezTo>
                          <a:pt x="52" y="54"/>
                          <a:pt x="52" y="54"/>
                          <a:pt x="52" y="54"/>
                        </a:cubicBezTo>
                        <a:cubicBezTo>
                          <a:pt x="56" y="59"/>
                          <a:pt x="56" y="59"/>
                          <a:pt x="56" y="59"/>
                        </a:cubicBezTo>
                        <a:cubicBezTo>
                          <a:pt x="59" y="56"/>
                          <a:pt x="59" y="56"/>
                          <a:pt x="59" y="56"/>
                        </a:cubicBezTo>
                        <a:cubicBezTo>
                          <a:pt x="54" y="52"/>
                          <a:pt x="54" y="52"/>
                          <a:pt x="54" y="52"/>
                        </a:cubicBezTo>
                        <a:cubicBezTo>
                          <a:pt x="63" y="52"/>
                          <a:pt x="63" y="52"/>
                          <a:pt x="63" y="52"/>
                        </a:cubicBezTo>
                        <a:cubicBezTo>
                          <a:pt x="63" y="48"/>
                          <a:pt x="63" y="48"/>
                          <a:pt x="63" y="48"/>
                        </a:cubicBezTo>
                        <a:cubicBezTo>
                          <a:pt x="50" y="48"/>
                          <a:pt x="50" y="48"/>
                          <a:pt x="50" y="48"/>
                        </a:cubicBezTo>
                        <a:cubicBezTo>
                          <a:pt x="49" y="46"/>
                          <a:pt x="49" y="46"/>
                          <a:pt x="49" y="46"/>
                        </a:cubicBezTo>
                        <a:cubicBezTo>
                          <a:pt x="52" y="46"/>
                          <a:pt x="52" y="46"/>
                          <a:pt x="52" y="46"/>
                        </a:cubicBezTo>
                        <a:cubicBezTo>
                          <a:pt x="52" y="42"/>
                          <a:pt x="52" y="42"/>
                          <a:pt x="52" y="42"/>
                        </a:cubicBezTo>
                        <a:cubicBezTo>
                          <a:pt x="45" y="42"/>
                          <a:pt x="45" y="42"/>
                          <a:pt x="45" y="42"/>
                        </a:cubicBezTo>
                        <a:cubicBezTo>
                          <a:pt x="42" y="40"/>
                          <a:pt x="42" y="40"/>
                          <a:pt x="42" y="40"/>
                        </a:cubicBezTo>
                        <a:cubicBezTo>
                          <a:pt x="43" y="38"/>
                          <a:pt x="44" y="37"/>
                          <a:pt x="44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53" y="40"/>
                          <a:pt x="53" y="40"/>
                          <a:pt x="53" y="40"/>
                        </a:cubicBezTo>
                        <a:cubicBezTo>
                          <a:pt x="55" y="38"/>
                          <a:pt x="55" y="38"/>
                          <a:pt x="55" y="38"/>
                        </a:cubicBezTo>
                        <a:cubicBezTo>
                          <a:pt x="53" y="36"/>
                          <a:pt x="53" y="36"/>
                          <a:pt x="53" y="36"/>
                        </a:cubicBezTo>
                        <a:cubicBezTo>
                          <a:pt x="55" y="36"/>
                          <a:pt x="55" y="36"/>
                          <a:pt x="55" y="36"/>
                        </a:cubicBezTo>
                        <a:cubicBezTo>
                          <a:pt x="64" y="44"/>
                          <a:pt x="64" y="44"/>
                          <a:pt x="64" y="44"/>
                        </a:cubicBezTo>
                        <a:cubicBezTo>
                          <a:pt x="67" y="42"/>
                          <a:pt x="67" y="42"/>
                          <a:pt x="67" y="42"/>
                        </a:cubicBezTo>
                        <a:cubicBezTo>
                          <a:pt x="61" y="36"/>
                          <a:pt x="61" y="36"/>
                          <a:pt x="61" y="36"/>
                        </a:cubicBezTo>
                        <a:cubicBezTo>
                          <a:pt x="68" y="36"/>
                          <a:pt x="68" y="36"/>
                          <a:pt x="68" y="36"/>
                        </a:cubicBezTo>
                        <a:lnTo>
                          <a:pt x="68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Freeform: Shape 134"/>
                  <p:cNvSpPr>
                    <a:spLocks/>
                  </p:cNvSpPr>
                  <p:nvPr/>
                </p:nvSpPr>
                <p:spPr bwMode="auto">
                  <a:xfrm>
                    <a:off x="2582838" y="2159700"/>
                    <a:ext cx="344341" cy="401935"/>
                  </a:xfrm>
                  <a:custGeom>
                    <a:avLst/>
                    <a:gdLst>
                      <a:gd name="T0" fmla="*/ 73 w 78"/>
                      <a:gd name="T1" fmla="*/ 84 h 91"/>
                      <a:gd name="T2" fmla="*/ 78 w 78"/>
                      <a:gd name="T3" fmla="*/ 16 h 91"/>
                      <a:gd name="T4" fmla="*/ 66 w 78"/>
                      <a:gd name="T5" fmla="*/ 12 h 91"/>
                      <a:gd name="T6" fmla="*/ 77 w 78"/>
                      <a:gd name="T7" fmla="*/ 1 h 91"/>
                      <a:gd name="T8" fmla="*/ 65 w 78"/>
                      <a:gd name="T9" fmla="*/ 7 h 91"/>
                      <a:gd name="T10" fmla="*/ 71 w 78"/>
                      <a:gd name="T11" fmla="*/ 23 h 91"/>
                      <a:gd name="T12" fmla="*/ 65 w 78"/>
                      <a:gd name="T13" fmla="*/ 63 h 91"/>
                      <a:gd name="T14" fmla="*/ 70 w 78"/>
                      <a:gd name="T15" fmla="*/ 74 h 91"/>
                      <a:gd name="T16" fmla="*/ 65 w 78"/>
                      <a:gd name="T17" fmla="*/ 91 h 91"/>
                      <a:gd name="T18" fmla="*/ 65 w 78"/>
                      <a:gd name="T19" fmla="*/ 7 h 91"/>
                      <a:gd name="T20" fmla="*/ 60 w 78"/>
                      <a:gd name="T21" fmla="*/ 8 h 91"/>
                      <a:gd name="T22" fmla="*/ 50 w 78"/>
                      <a:gd name="T23" fmla="*/ 4 h 91"/>
                      <a:gd name="T24" fmla="*/ 53 w 78"/>
                      <a:gd name="T25" fmla="*/ 12 h 91"/>
                      <a:gd name="T26" fmla="*/ 50 w 78"/>
                      <a:gd name="T27" fmla="*/ 16 h 91"/>
                      <a:gd name="T28" fmla="*/ 65 w 78"/>
                      <a:gd name="T29" fmla="*/ 23 h 91"/>
                      <a:gd name="T30" fmla="*/ 50 w 78"/>
                      <a:gd name="T31" fmla="*/ 84 h 91"/>
                      <a:gd name="T32" fmla="*/ 63 w 78"/>
                      <a:gd name="T33" fmla="*/ 91 h 91"/>
                      <a:gd name="T34" fmla="*/ 65 w 78"/>
                      <a:gd name="T35" fmla="*/ 78 h 91"/>
                      <a:gd name="T36" fmla="*/ 61 w 78"/>
                      <a:gd name="T37" fmla="*/ 74 h 91"/>
                      <a:gd name="T38" fmla="*/ 65 w 78"/>
                      <a:gd name="T39" fmla="*/ 69 h 91"/>
                      <a:gd name="T40" fmla="*/ 65 w 78"/>
                      <a:gd name="T41" fmla="*/ 63 h 91"/>
                      <a:gd name="T42" fmla="*/ 50 w 78"/>
                      <a:gd name="T43" fmla="*/ 69 h 91"/>
                      <a:gd name="T44" fmla="*/ 55 w 78"/>
                      <a:gd name="T45" fmla="*/ 74 h 91"/>
                      <a:gd name="T46" fmla="*/ 50 w 78"/>
                      <a:gd name="T47" fmla="*/ 78 h 91"/>
                      <a:gd name="T48" fmla="*/ 50 w 78"/>
                      <a:gd name="T49" fmla="*/ 84 h 91"/>
                      <a:gd name="T50" fmla="*/ 46 w 78"/>
                      <a:gd name="T51" fmla="*/ 0 h 91"/>
                      <a:gd name="T52" fmla="*/ 43 w 78"/>
                      <a:gd name="T53" fmla="*/ 4 h 91"/>
                      <a:gd name="T54" fmla="*/ 50 w 78"/>
                      <a:gd name="T55" fmla="*/ 4 h 91"/>
                      <a:gd name="T56" fmla="*/ 39 w 78"/>
                      <a:gd name="T57" fmla="*/ 16 h 91"/>
                      <a:gd name="T58" fmla="*/ 50 w 78"/>
                      <a:gd name="T59" fmla="*/ 23 h 91"/>
                      <a:gd name="T60" fmla="*/ 39 w 78"/>
                      <a:gd name="T61" fmla="*/ 84 h 91"/>
                      <a:gd name="T62" fmla="*/ 50 w 78"/>
                      <a:gd name="T63" fmla="*/ 78 h 91"/>
                      <a:gd name="T64" fmla="*/ 50 w 78"/>
                      <a:gd name="T65" fmla="*/ 69 h 91"/>
                      <a:gd name="T66" fmla="*/ 39 w 78"/>
                      <a:gd name="T67" fmla="*/ 63 h 91"/>
                      <a:gd name="T68" fmla="*/ 39 w 78"/>
                      <a:gd name="T69" fmla="*/ 16 h 91"/>
                      <a:gd name="T70" fmla="*/ 0 w 78"/>
                      <a:gd name="T71" fmla="*/ 84 h 91"/>
                      <a:gd name="T72" fmla="*/ 6 w 78"/>
                      <a:gd name="T73" fmla="*/ 91 h 91"/>
                      <a:gd name="T74" fmla="*/ 16 w 78"/>
                      <a:gd name="T75" fmla="*/ 84 h 91"/>
                      <a:gd name="T76" fmla="*/ 39 w 78"/>
                      <a:gd name="T77" fmla="*/ 63 h 91"/>
                      <a:gd name="T78" fmla="*/ 7 w 78"/>
                      <a:gd name="T79" fmla="*/ 23 h 91"/>
                      <a:gd name="T80" fmla="*/ 39 w 78"/>
                      <a:gd name="T81" fmla="*/ 2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8" h="91">
                        <a:moveTo>
                          <a:pt x="73" y="91"/>
                        </a:moveTo>
                        <a:cubicBezTo>
                          <a:pt x="73" y="84"/>
                          <a:pt x="73" y="84"/>
                          <a:pt x="73" y="84"/>
                        </a:cubicBezTo>
                        <a:cubicBezTo>
                          <a:pt x="78" y="84"/>
                          <a:pt x="78" y="84"/>
                          <a:pt x="78" y="84"/>
                        </a:cubicBezTo>
                        <a:cubicBezTo>
                          <a:pt x="78" y="16"/>
                          <a:pt x="78" y="16"/>
                          <a:pt x="78" y="16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67" y="15"/>
                          <a:pt x="67" y="13"/>
                          <a:pt x="66" y="12"/>
                        </a:cubicBezTo>
                        <a:cubicBezTo>
                          <a:pt x="77" y="4"/>
                          <a:pt x="77" y="4"/>
                          <a:pt x="77" y="4"/>
                        </a:cubicBezTo>
                        <a:cubicBezTo>
                          <a:pt x="78" y="3"/>
                          <a:pt x="78" y="2"/>
                          <a:pt x="77" y="1"/>
                        </a:cubicBezTo>
                        <a:cubicBezTo>
                          <a:pt x="76" y="0"/>
                          <a:pt x="75" y="0"/>
                          <a:pt x="74" y="0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71" y="23"/>
                          <a:pt x="71" y="23"/>
                          <a:pt x="71" y="23"/>
                        </a:cubicBezTo>
                        <a:cubicBezTo>
                          <a:pt x="71" y="63"/>
                          <a:pt x="71" y="63"/>
                          <a:pt x="71" y="63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8" y="69"/>
                          <a:pt x="70" y="71"/>
                          <a:pt x="70" y="74"/>
                        </a:cubicBezTo>
                        <a:cubicBezTo>
                          <a:pt x="70" y="76"/>
                          <a:pt x="68" y="78"/>
                          <a:pt x="65" y="78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lnTo>
                          <a:pt x="73" y="91"/>
                        </a:lnTo>
                        <a:close/>
                        <a:moveTo>
                          <a:pt x="65" y="7"/>
                        </a:moveTo>
                        <a:cubicBezTo>
                          <a:pt x="63" y="9"/>
                          <a:pt x="63" y="9"/>
                          <a:pt x="63" y="9"/>
                        </a:cubicBezTo>
                        <a:cubicBezTo>
                          <a:pt x="62" y="9"/>
                          <a:pt x="61" y="8"/>
                          <a:pt x="60" y="8"/>
                        </a:cubicBezTo>
                        <a:cubicBezTo>
                          <a:pt x="59" y="8"/>
                          <a:pt x="58" y="9"/>
                          <a:pt x="57" y="9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3" y="12"/>
                          <a:pt x="53" y="12"/>
                          <a:pt x="53" y="12"/>
                        </a:cubicBezTo>
                        <a:cubicBezTo>
                          <a:pt x="52" y="13"/>
                          <a:pt x="52" y="15"/>
                          <a:pt x="52" y="1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lose/>
                        <a:moveTo>
                          <a:pt x="50" y="84"/>
                        </a:moveTo>
                        <a:cubicBezTo>
                          <a:pt x="63" y="84"/>
                          <a:pt x="63" y="84"/>
                          <a:pt x="63" y="84"/>
                        </a:cubicBezTo>
                        <a:cubicBezTo>
                          <a:pt x="63" y="91"/>
                          <a:pt x="63" y="91"/>
                          <a:pt x="63" y="91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3" y="78"/>
                          <a:pt x="61" y="76"/>
                          <a:pt x="61" y="74"/>
                        </a:cubicBezTo>
                        <a:cubicBezTo>
                          <a:pt x="61" y="74"/>
                          <a:pt x="61" y="74"/>
                          <a:pt x="61" y="74"/>
                        </a:cubicBezTo>
                        <a:cubicBezTo>
                          <a:pt x="61" y="71"/>
                          <a:pt x="63" y="69"/>
                          <a:pt x="65" y="69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3" y="69"/>
                          <a:pt x="55" y="71"/>
                          <a:pt x="55" y="74"/>
                        </a:cubicBezTo>
                        <a:cubicBezTo>
                          <a:pt x="55" y="76"/>
                          <a:pt x="53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lnTo>
                          <a:pt x="50" y="84"/>
                        </a:lnTo>
                        <a:close/>
                        <a:moveTo>
                          <a:pt x="50" y="4"/>
                        </a:move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5" y="0"/>
                          <a:pt x="43" y="0"/>
                          <a:pt x="42" y="1"/>
                        </a:cubicBezTo>
                        <a:cubicBezTo>
                          <a:pt x="42" y="2"/>
                          <a:pt x="42" y="3"/>
                          <a:pt x="43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lose/>
                        <a:moveTo>
                          <a:pt x="50" y="16"/>
                        </a:moveTo>
                        <a:cubicBezTo>
                          <a:pt x="39" y="16"/>
                          <a:pt x="39" y="16"/>
                          <a:pt x="39" y="16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lose/>
                        <a:moveTo>
                          <a:pt x="39" y="84"/>
                        </a:moveTo>
                        <a:cubicBezTo>
                          <a:pt x="50" y="84"/>
                          <a:pt x="50" y="84"/>
                          <a:pt x="50" y="84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48" y="78"/>
                          <a:pt x="46" y="76"/>
                          <a:pt x="46" y="74"/>
                        </a:cubicBezTo>
                        <a:cubicBezTo>
                          <a:pt x="46" y="71"/>
                          <a:pt x="48" y="69"/>
                          <a:pt x="50" y="69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lnTo>
                          <a:pt x="39" y="84"/>
                        </a:lnTo>
                        <a:close/>
                        <a:moveTo>
                          <a:pt x="39" y="16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6" y="84"/>
                          <a:pt x="6" y="84"/>
                          <a:pt x="6" y="84"/>
                        </a:cubicBezTo>
                        <a:cubicBezTo>
                          <a:pt x="6" y="91"/>
                          <a:pt x="6" y="91"/>
                          <a:pt x="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39" y="84"/>
                          <a:pt x="39" y="84"/>
                          <a:pt x="39" y="84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cubicBezTo>
                          <a:pt x="7" y="63"/>
                          <a:pt x="7" y="63"/>
                          <a:pt x="7" y="6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lnTo>
                          <a:pt x="39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Freeform: Shape 135"/>
                  <p:cNvSpPr>
                    <a:spLocks/>
                  </p:cNvSpPr>
                  <p:nvPr/>
                </p:nvSpPr>
                <p:spPr bwMode="auto">
                  <a:xfrm>
                    <a:off x="6110800" y="1687916"/>
                    <a:ext cx="208320" cy="122541"/>
                  </a:xfrm>
                  <a:custGeom>
                    <a:avLst/>
                    <a:gdLst>
                      <a:gd name="T0" fmla="*/ 170 w 170"/>
                      <a:gd name="T1" fmla="*/ 0 h 100"/>
                      <a:gd name="T2" fmla="*/ 11 w 170"/>
                      <a:gd name="T3" fmla="*/ 0 h 100"/>
                      <a:gd name="T4" fmla="*/ 11 w 170"/>
                      <a:gd name="T5" fmla="*/ 28 h 100"/>
                      <a:gd name="T6" fmla="*/ 0 w 170"/>
                      <a:gd name="T7" fmla="*/ 28 h 100"/>
                      <a:gd name="T8" fmla="*/ 0 w 170"/>
                      <a:gd name="T9" fmla="*/ 72 h 100"/>
                      <a:gd name="T10" fmla="*/ 11 w 170"/>
                      <a:gd name="T11" fmla="*/ 72 h 100"/>
                      <a:gd name="T12" fmla="*/ 11 w 170"/>
                      <a:gd name="T13" fmla="*/ 100 h 100"/>
                      <a:gd name="T14" fmla="*/ 170 w 170"/>
                      <a:gd name="T15" fmla="*/ 100 h 100"/>
                      <a:gd name="T16" fmla="*/ 170 w 170"/>
                      <a:gd name="T17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0" h="100">
                        <a:moveTo>
                          <a:pt x="170" y="0"/>
                        </a:moveTo>
                        <a:lnTo>
                          <a:pt x="11" y="0"/>
                        </a:lnTo>
                        <a:lnTo>
                          <a:pt x="11" y="28"/>
                        </a:lnTo>
                        <a:lnTo>
                          <a:pt x="0" y="28"/>
                        </a:lnTo>
                        <a:lnTo>
                          <a:pt x="0" y="72"/>
                        </a:lnTo>
                        <a:lnTo>
                          <a:pt x="11" y="72"/>
                        </a:lnTo>
                        <a:lnTo>
                          <a:pt x="11" y="100"/>
                        </a:lnTo>
                        <a:lnTo>
                          <a:pt x="170" y="100"/>
                        </a:lnTo>
                        <a:lnTo>
                          <a:pt x="17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9" name="Oval 136"/>
                  <p:cNvSpPr>
                    <a:spLocks/>
                  </p:cNvSpPr>
                  <p:nvPr/>
                </p:nvSpPr>
                <p:spPr bwMode="auto">
                  <a:xfrm>
                    <a:off x="5983357" y="1709973"/>
                    <a:ext cx="66172" cy="6617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0" name="Freeform: Shape 137"/>
                  <p:cNvSpPr>
                    <a:spLocks/>
                  </p:cNvSpPr>
                  <p:nvPr/>
                </p:nvSpPr>
                <p:spPr bwMode="auto">
                  <a:xfrm>
                    <a:off x="5925763" y="1660957"/>
                    <a:ext cx="176459" cy="330861"/>
                  </a:xfrm>
                  <a:custGeom>
                    <a:avLst/>
                    <a:gdLst>
                      <a:gd name="T0" fmla="*/ 20 w 40"/>
                      <a:gd name="T1" fmla="*/ 75 h 75"/>
                      <a:gd name="T2" fmla="*/ 40 w 40"/>
                      <a:gd name="T3" fmla="*/ 75 h 75"/>
                      <a:gd name="T4" fmla="*/ 40 w 40"/>
                      <a:gd name="T5" fmla="*/ 26 h 75"/>
                      <a:gd name="T6" fmla="*/ 40 w 40"/>
                      <a:gd name="T7" fmla="*/ 14 h 75"/>
                      <a:gd name="T8" fmla="*/ 40 w 40"/>
                      <a:gd name="T9" fmla="*/ 0 h 75"/>
                      <a:gd name="T10" fmla="*/ 20 w 40"/>
                      <a:gd name="T11" fmla="*/ 0 h 75"/>
                      <a:gd name="T12" fmla="*/ 20 w 40"/>
                      <a:gd name="T13" fmla="*/ 4 h 75"/>
                      <a:gd name="T14" fmla="*/ 35 w 40"/>
                      <a:gd name="T15" fmla="*/ 19 h 75"/>
                      <a:gd name="T16" fmla="*/ 20 w 40"/>
                      <a:gd name="T17" fmla="*/ 33 h 75"/>
                      <a:gd name="T18" fmla="*/ 20 w 40"/>
                      <a:gd name="T19" fmla="*/ 75 h 75"/>
                      <a:gd name="T20" fmla="*/ 0 w 40"/>
                      <a:gd name="T21" fmla="*/ 75 h 75"/>
                      <a:gd name="T22" fmla="*/ 20 w 40"/>
                      <a:gd name="T23" fmla="*/ 75 h 75"/>
                      <a:gd name="T24" fmla="*/ 20 w 40"/>
                      <a:gd name="T25" fmla="*/ 33 h 75"/>
                      <a:gd name="T26" fmla="*/ 20 w 40"/>
                      <a:gd name="T27" fmla="*/ 33 h 75"/>
                      <a:gd name="T28" fmla="*/ 5 w 40"/>
                      <a:gd name="T29" fmla="*/ 19 h 75"/>
                      <a:gd name="T30" fmla="*/ 20 w 40"/>
                      <a:gd name="T31" fmla="*/ 4 h 75"/>
                      <a:gd name="T32" fmla="*/ 20 w 40"/>
                      <a:gd name="T33" fmla="*/ 4 h 75"/>
                      <a:gd name="T34" fmla="*/ 20 w 40"/>
                      <a:gd name="T35" fmla="*/ 4 h 75"/>
                      <a:gd name="T36" fmla="*/ 20 w 40"/>
                      <a:gd name="T37" fmla="*/ 0 h 75"/>
                      <a:gd name="T38" fmla="*/ 0 w 40"/>
                      <a:gd name="T39" fmla="*/ 0 h 75"/>
                      <a:gd name="T40" fmla="*/ 0 w 40"/>
                      <a:gd name="T41" fmla="*/ 75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0" h="75">
                        <a:moveTo>
                          <a:pt x="20" y="75"/>
                        </a:moveTo>
                        <a:cubicBezTo>
                          <a:pt x="40" y="75"/>
                          <a:pt x="40" y="75"/>
                          <a:pt x="40" y="75"/>
                        </a:cubicBezTo>
                        <a:cubicBezTo>
                          <a:pt x="40" y="26"/>
                          <a:pt x="40" y="26"/>
                          <a:pt x="40" y="26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8" y="4"/>
                          <a:pt x="35" y="10"/>
                          <a:pt x="35" y="19"/>
                        </a:cubicBezTo>
                        <a:cubicBezTo>
                          <a:pt x="35" y="27"/>
                          <a:pt x="28" y="33"/>
                          <a:pt x="20" y="33"/>
                        </a:cubicBezTo>
                        <a:lnTo>
                          <a:pt x="20" y="75"/>
                        </a:lnTo>
                        <a:close/>
                        <a:moveTo>
                          <a:pt x="0" y="75"/>
                        </a:moveTo>
                        <a:cubicBezTo>
                          <a:pt x="20" y="75"/>
                          <a:pt x="20" y="75"/>
                          <a:pt x="20" y="75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12" y="33"/>
                          <a:pt x="5" y="27"/>
                          <a:pt x="5" y="19"/>
                        </a:cubicBezTo>
                        <a:cubicBezTo>
                          <a:pt x="5" y="10"/>
                          <a:pt x="12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1" name="Freeform: Shape 138"/>
                  <p:cNvSpPr>
                    <a:spLocks/>
                  </p:cNvSpPr>
                  <p:nvPr/>
                </p:nvSpPr>
                <p:spPr bwMode="auto">
                  <a:xfrm>
                    <a:off x="5360848" y="4169377"/>
                    <a:ext cx="202193" cy="203419"/>
                  </a:xfrm>
                  <a:custGeom>
                    <a:avLst/>
                    <a:gdLst>
                      <a:gd name="T0" fmla="*/ 41 w 46"/>
                      <a:gd name="T1" fmla="*/ 32 h 46"/>
                      <a:gd name="T2" fmla="*/ 43 w 46"/>
                      <a:gd name="T3" fmla="*/ 34 h 46"/>
                      <a:gd name="T4" fmla="*/ 38 w 46"/>
                      <a:gd name="T5" fmla="*/ 41 h 46"/>
                      <a:gd name="T6" fmla="*/ 35 w 46"/>
                      <a:gd name="T7" fmla="*/ 38 h 46"/>
                      <a:gd name="T8" fmla="*/ 29 w 46"/>
                      <a:gd name="T9" fmla="*/ 42 h 46"/>
                      <a:gd name="T10" fmla="*/ 29 w 46"/>
                      <a:gd name="T11" fmla="*/ 45 h 46"/>
                      <a:gd name="T12" fmla="*/ 23 w 46"/>
                      <a:gd name="T13" fmla="*/ 45 h 46"/>
                      <a:gd name="T14" fmla="*/ 23 w 46"/>
                      <a:gd name="T15" fmla="*/ 36 h 46"/>
                      <a:gd name="T16" fmla="*/ 33 w 46"/>
                      <a:gd name="T17" fmla="*/ 31 h 46"/>
                      <a:gd name="T18" fmla="*/ 32 w 46"/>
                      <a:gd name="T19" fmla="*/ 13 h 46"/>
                      <a:gd name="T20" fmla="*/ 32 w 46"/>
                      <a:gd name="T21" fmla="*/ 13 h 46"/>
                      <a:gd name="T22" fmla="*/ 27 w 46"/>
                      <a:gd name="T23" fmla="*/ 10 h 46"/>
                      <a:gd name="T24" fmla="*/ 23 w 46"/>
                      <a:gd name="T25" fmla="*/ 10 h 46"/>
                      <a:gd name="T26" fmla="*/ 23 w 46"/>
                      <a:gd name="T27" fmla="*/ 0 h 46"/>
                      <a:gd name="T28" fmla="*/ 26 w 46"/>
                      <a:gd name="T29" fmla="*/ 0 h 46"/>
                      <a:gd name="T30" fmla="*/ 26 w 46"/>
                      <a:gd name="T31" fmla="*/ 3 h 46"/>
                      <a:gd name="T32" fmla="*/ 32 w 46"/>
                      <a:gd name="T33" fmla="*/ 5 h 46"/>
                      <a:gd name="T34" fmla="*/ 35 w 46"/>
                      <a:gd name="T35" fmla="*/ 3 h 46"/>
                      <a:gd name="T36" fmla="*/ 41 w 46"/>
                      <a:gd name="T37" fmla="*/ 8 h 46"/>
                      <a:gd name="T38" fmla="*/ 39 w 46"/>
                      <a:gd name="T39" fmla="*/ 11 h 46"/>
                      <a:gd name="T40" fmla="*/ 42 w 46"/>
                      <a:gd name="T41" fmla="*/ 17 h 46"/>
                      <a:gd name="T42" fmla="*/ 45 w 46"/>
                      <a:gd name="T43" fmla="*/ 17 h 46"/>
                      <a:gd name="T44" fmla="*/ 46 w 46"/>
                      <a:gd name="T45" fmla="*/ 25 h 46"/>
                      <a:gd name="T46" fmla="*/ 43 w 46"/>
                      <a:gd name="T47" fmla="*/ 25 h 46"/>
                      <a:gd name="T48" fmla="*/ 41 w 46"/>
                      <a:gd name="T49" fmla="*/ 32 h 46"/>
                      <a:gd name="T50" fmla="*/ 23 w 46"/>
                      <a:gd name="T51" fmla="*/ 45 h 46"/>
                      <a:gd name="T52" fmla="*/ 21 w 46"/>
                      <a:gd name="T53" fmla="*/ 46 h 46"/>
                      <a:gd name="T54" fmla="*/ 21 w 46"/>
                      <a:gd name="T55" fmla="*/ 42 h 46"/>
                      <a:gd name="T56" fmla="*/ 14 w 46"/>
                      <a:gd name="T57" fmla="*/ 40 h 46"/>
                      <a:gd name="T58" fmla="*/ 12 w 46"/>
                      <a:gd name="T59" fmla="*/ 43 h 46"/>
                      <a:gd name="T60" fmla="*/ 6 w 46"/>
                      <a:gd name="T61" fmla="*/ 37 h 46"/>
                      <a:gd name="T62" fmla="*/ 8 w 46"/>
                      <a:gd name="T63" fmla="*/ 35 h 46"/>
                      <a:gd name="T64" fmla="*/ 5 w 46"/>
                      <a:gd name="T65" fmla="*/ 29 h 46"/>
                      <a:gd name="T66" fmla="*/ 1 w 46"/>
                      <a:gd name="T67" fmla="*/ 29 h 46"/>
                      <a:gd name="T68" fmla="*/ 0 w 46"/>
                      <a:gd name="T69" fmla="*/ 21 h 46"/>
                      <a:gd name="T70" fmla="*/ 4 w 46"/>
                      <a:gd name="T71" fmla="*/ 20 h 46"/>
                      <a:gd name="T72" fmla="*/ 6 w 46"/>
                      <a:gd name="T73" fmla="*/ 14 h 46"/>
                      <a:gd name="T74" fmla="*/ 3 w 46"/>
                      <a:gd name="T75" fmla="*/ 12 h 46"/>
                      <a:gd name="T76" fmla="*/ 9 w 46"/>
                      <a:gd name="T77" fmla="*/ 5 h 46"/>
                      <a:gd name="T78" fmla="*/ 11 w 46"/>
                      <a:gd name="T79" fmla="*/ 7 h 46"/>
                      <a:gd name="T80" fmla="*/ 17 w 46"/>
                      <a:gd name="T81" fmla="*/ 4 h 46"/>
                      <a:gd name="T82" fmla="*/ 17 w 46"/>
                      <a:gd name="T83" fmla="*/ 1 h 46"/>
                      <a:gd name="T84" fmla="*/ 23 w 46"/>
                      <a:gd name="T85" fmla="*/ 0 h 46"/>
                      <a:gd name="T86" fmla="*/ 23 w 46"/>
                      <a:gd name="T87" fmla="*/ 10 h 46"/>
                      <a:gd name="T88" fmla="*/ 13 w 46"/>
                      <a:gd name="T89" fmla="*/ 14 h 46"/>
                      <a:gd name="T90" fmla="*/ 15 w 46"/>
                      <a:gd name="T91" fmla="*/ 33 h 46"/>
                      <a:gd name="T92" fmla="*/ 19 w 46"/>
                      <a:gd name="T93" fmla="*/ 35 h 46"/>
                      <a:gd name="T94" fmla="*/ 23 w 46"/>
                      <a:gd name="T95" fmla="*/ 36 h 46"/>
                      <a:gd name="T96" fmla="*/ 23 w 46"/>
                      <a:gd name="T97" fmla="*/ 4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" h="46">
                        <a:moveTo>
                          <a:pt x="41" y="32"/>
                        </a:moveTo>
                        <a:cubicBezTo>
                          <a:pt x="43" y="34"/>
                          <a:pt x="43" y="34"/>
                          <a:pt x="43" y="34"/>
                        </a:cubicBezTo>
                        <a:cubicBezTo>
                          <a:pt x="38" y="41"/>
                          <a:pt x="38" y="41"/>
                          <a:pt x="38" y="41"/>
                        </a:cubicBezTo>
                        <a:cubicBezTo>
                          <a:pt x="35" y="38"/>
                          <a:pt x="35" y="38"/>
                          <a:pt x="35" y="38"/>
                        </a:cubicBezTo>
                        <a:cubicBezTo>
                          <a:pt x="33" y="40"/>
                          <a:pt x="31" y="41"/>
                          <a:pt x="29" y="42"/>
                        </a:cubicBezTo>
                        <a:cubicBezTo>
                          <a:pt x="29" y="45"/>
                          <a:pt x="29" y="45"/>
                          <a:pt x="29" y="45"/>
                        </a:cubicBezTo>
                        <a:cubicBezTo>
                          <a:pt x="23" y="45"/>
                          <a:pt x="23" y="45"/>
                          <a:pt x="23" y="45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7" y="36"/>
                          <a:pt x="31" y="34"/>
                          <a:pt x="33" y="31"/>
                        </a:cubicBezTo>
                        <a:cubicBezTo>
                          <a:pt x="38" y="26"/>
                          <a:pt x="37" y="17"/>
                          <a:pt x="32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0" y="12"/>
                          <a:pt x="29" y="11"/>
                          <a:pt x="27" y="10"/>
                        </a:cubicBezTo>
                        <a:cubicBezTo>
                          <a:pt x="26" y="10"/>
                          <a:pt x="25" y="10"/>
                          <a:pt x="23" y="1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8" y="4"/>
                          <a:pt x="30" y="4"/>
                          <a:pt x="32" y="5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39" y="11"/>
                          <a:pt x="39" y="11"/>
                          <a:pt x="39" y="11"/>
                        </a:cubicBezTo>
                        <a:cubicBezTo>
                          <a:pt x="40" y="13"/>
                          <a:pt x="41" y="15"/>
                          <a:pt x="42" y="17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6" y="25"/>
                          <a:pt x="46" y="25"/>
                          <a:pt x="46" y="25"/>
                        </a:cubicBezTo>
                        <a:cubicBezTo>
                          <a:pt x="43" y="25"/>
                          <a:pt x="43" y="25"/>
                          <a:pt x="43" y="25"/>
                        </a:cubicBezTo>
                        <a:cubicBezTo>
                          <a:pt x="42" y="28"/>
                          <a:pt x="42" y="30"/>
                          <a:pt x="41" y="32"/>
                        </a:cubicBezTo>
                        <a:close/>
                        <a:moveTo>
                          <a:pt x="23" y="45"/>
                        </a:moveTo>
                        <a:cubicBezTo>
                          <a:pt x="21" y="46"/>
                          <a:pt x="21" y="46"/>
                          <a:pt x="21" y="46"/>
                        </a:cubicBezTo>
                        <a:cubicBezTo>
                          <a:pt x="21" y="42"/>
                          <a:pt x="21" y="42"/>
                          <a:pt x="21" y="42"/>
                        </a:cubicBezTo>
                        <a:cubicBezTo>
                          <a:pt x="18" y="42"/>
                          <a:pt x="16" y="41"/>
                          <a:pt x="14" y="40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6" y="37"/>
                          <a:pt x="6" y="37"/>
                          <a:pt x="6" y="37"/>
                        </a:cubicBezTo>
                        <a:cubicBezTo>
                          <a:pt x="8" y="35"/>
                          <a:pt x="8" y="35"/>
                          <a:pt x="8" y="35"/>
                        </a:cubicBezTo>
                        <a:cubicBezTo>
                          <a:pt x="6" y="33"/>
                          <a:pt x="5" y="31"/>
                          <a:pt x="5" y="29"/>
                        </a:cubicBezTo>
                        <a:cubicBezTo>
                          <a:pt x="1" y="29"/>
                          <a:pt x="1" y="29"/>
                          <a:pt x="1" y="29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4" y="18"/>
                          <a:pt x="5" y="16"/>
                          <a:pt x="6" y="14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3" y="6"/>
                          <a:pt x="15" y="5"/>
                          <a:pt x="17" y="4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10"/>
                          <a:pt x="23" y="10"/>
                          <a:pt x="23" y="10"/>
                        </a:cubicBezTo>
                        <a:cubicBezTo>
                          <a:pt x="19" y="10"/>
                          <a:pt x="16" y="11"/>
                          <a:pt x="13" y="14"/>
                        </a:cubicBezTo>
                        <a:cubicBezTo>
                          <a:pt x="9" y="20"/>
                          <a:pt x="9" y="28"/>
                          <a:pt x="15" y="33"/>
                        </a:cubicBezTo>
                        <a:cubicBezTo>
                          <a:pt x="16" y="34"/>
                          <a:pt x="18" y="35"/>
                          <a:pt x="19" y="35"/>
                        </a:cubicBezTo>
                        <a:cubicBezTo>
                          <a:pt x="21" y="36"/>
                          <a:pt x="22" y="36"/>
                          <a:pt x="23" y="36"/>
                        </a:cubicBezTo>
                        <a:lnTo>
                          <a:pt x="23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" name="Freeform: Shape 139"/>
                  <p:cNvSpPr>
                    <a:spLocks/>
                  </p:cNvSpPr>
                  <p:nvPr/>
                </p:nvSpPr>
                <p:spPr bwMode="auto">
                  <a:xfrm>
                    <a:off x="6066685" y="3104493"/>
                    <a:ext cx="208320" cy="398259"/>
                  </a:xfrm>
                  <a:custGeom>
                    <a:avLst/>
                    <a:gdLst>
                      <a:gd name="T0" fmla="*/ 24 w 47"/>
                      <a:gd name="T1" fmla="*/ 90 h 90"/>
                      <a:gd name="T2" fmla="*/ 47 w 47"/>
                      <a:gd name="T3" fmla="*/ 90 h 90"/>
                      <a:gd name="T4" fmla="*/ 47 w 47"/>
                      <a:gd name="T5" fmla="*/ 0 h 90"/>
                      <a:gd name="T6" fmla="*/ 24 w 47"/>
                      <a:gd name="T7" fmla="*/ 0 h 90"/>
                      <a:gd name="T8" fmla="*/ 24 w 47"/>
                      <a:gd name="T9" fmla="*/ 5 h 90"/>
                      <a:gd name="T10" fmla="*/ 42 w 47"/>
                      <a:gd name="T11" fmla="*/ 5 h 90"/>
                      <a:gd name="T12" fmla="*/ 42 w 47"/>
                      <a:gd name="T13" fmla="*/ 23 h 90"/>
                      <a:gd name="T14" fmla="*/ 24 w 47"/>
                      <a:gd name="T15" fmla="*/ 23 h 90"/>
                      <a:gd name="T16" fmla="*/ 24 w 47"/>
                      <a:gd name="T17" fmla="*/ 27 h 90"/>
                      <a:gd name="T18" fmla="*/ 42 w 47"/>
                      <a:gd name="T19" fmla="*/ 27 h 90"/>
                      <a:gd name="T20" fmla="*/ 42 w 47"/>
                      <a:gd name="T21" fmla="*/ 44 h 90"/>
                      <a:gd name="T22" fmla="*/ 24 w 47"/>
                      <a:gd name="T23" fmla="*/ 44 h 90"/>
                      <a:gd name="T24" fmla="*/ 24 w 47"/>
                      <a:gd name="T25" fmla="*/ 51 h 90"/>
                      <a:gd name="T26" fmla="*/ 24 w 47"/>
                      <a:gd name="T27" fmla="*/ 51 h 90"/>
                      <a:gd name="T28" fmla="*/ 29 w 47"/>
                      <a:gd name="T29" fmla="*/ 57 h 90"/>
                      <a:gd name="T30" fmla="*/ 24 w 47"/>
                      <a:gd name="T31" fmla="*/ 62 h 90"/>
                      <a:gd name="T32" fmla="*/ 24 w 47"/>
                      <a:gd name="T33" fmla="*/ 62 h 90"/>
                      <a:gd name="T34" fmla="*/ 24 w 47"/>
                      <a:gd name="T35" fmla="*/ 62 h 90"/>
                      <a:gd name="T36" fmla="*/ 24 w 47"/>
                      <a:gd name="T37" fmla="*/ 71 h 90"/>
                      <a:gd name="T38" fmla="*/ 24 w 47"/>
                      <a:gd name="T39" fmla="*/ 71 h 90"/>
                      <a:gd name="T40" fmla="*/ 29 w 47"/>
                      <a:gd name="T41" fmla="*/ 77 h 90"/>
                      <a:gd name="T42" fmla="*/ 24 w 47"/>
                      <a:gd name="T43" fmla="*/ 82 h 90"/>
                      <a:gd name="T44" fmla="*/ 24 w 47"/>
                      <a:gd name="T45" fmla="*/ 82 h 90"/>
                      <a:gd name="T46" fmla="*/ 24 w 47"/>
                      <a:gd name="T47" fmla="*/ 82 h 90"/>
                      <a:gd name="T48" fmla="*/ 24 w 47"/>
                      <a:gd name="T49" fmla="*/ 90 h 90"/>
                      <a:gd name="T50" fmla="*/ 0 w 47"/>
                      <a:gd name="T51" fmla="*/ 90 h 90"/>
                      <a:gd name="T52" fmla="*/ 24 w 47"/>
                      <a:gd name="T53" fmla="*/ 90 h 90"/>
                      <a:gd name="T54" fmla="*/ 24 w 47"/>
                      <a:gd name="T55" fmla="*/ 82 h 90"/>
                      <a:gd name="T56" fmla="*/ 18 w 47"/>
                      <a:gd name="T57" fmla="*/ 77 h 90"/>
                      <a:gd name="T58" fmla="*/ 24 w 47"/>
                      <a:gd name="T59" fmla="*/ 71 h 90"/>
                      <a:gd name="T60" fmla="*/ 24 w 47"/>
                      <a:gd name="T61" fmla="*/ 62 h 90"/>
                      <a:gd name="T62" fmla="*/ 18 w 47"/>
                      <a:gd name="T63" fmla="*/ 57 h 90"/>
                      <a:gd name="T64" fmla="*/ 24 w 47"/>
                      <a:gd name="T65" fmla="*/ 51 h 90"/>
                      <a:gd name="T66" fmla="*/ 24 w 47"/>
                      <a:gd name="T67" fmla="*/ 44 h 90"/>
                      <a:gd name="T68" fmla="*/ 5 w 47"/>
                      <a:gd name="T69" fmla="*/ 44 h 90"/>
                      <a:gd name="T70" fmla="*/ 5 w 47"/>
                      <a:gd name="T71" fmla="*/ 27 h 90"/>
                      <a:gd name="T72" fmla="*/ 5 w 47"/>
                      <a:gd name="T73" fmla="*/ 27 h 90"/>
                      <a:gd name="T74" fmla="*/ 24 w 47"/>
                      <a:gd name="T75" fmla="*/ 27 h 90"/>
                      <a:gd name="T76" fmla="*/ 24 w 47"/>
                      <a:gd name="T77" fmla="*/ 23 h 90"/>
                      <a:gd name="T78" fmla="*/ 5 w 47"/>
                      <a:gd name="T79" fmla="*/ 23 h 90"/>
                      <a:gd name="T80" fmla="*/ 5 w 47"/>
                      <a:gd name="T81" fmla="*/ 5 h 90"/>
                      <a:gd name="T82" fmla="*/ 5 w 47"/>
                      <a:gd name="T83" fmla="*/ 5 h 90"/>
                      <a:gd name="T84" fmla="*/ 24 w 47"/>
                      <a:gd name="T85" fmla="*/ 5 h 90"/>
                      <a:gd name="T86" fmla="*/ 24 w 47"/>
                      <a:gd name="T87" fmla="*/ 0 h 90"/>
                      <a:gd name="T88" fmla="*/ 0 w 47"/>
                      <a:gd name="T89" fmla="*/ 0 h 90"/>
                      <a:gd name="T90" fmla="*/ 0 w 47"/>
                      <a:gd name="T91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7" h="90">
                        <a:moveTo>
                          <a:pt x="24" y="90"/>
                        </a:moveTo>
                        <a:cubicBezTo>
                          <a:pt x="47" y="90"/>
                          <a:pt x="47" y="90"/>
                          <a:pt x="47" y="9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42" y="23"/>
                          <a:pt x="42" y="23"/>
                          <a:pt x="42" y="23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42" y="27"/>
                          <a:pt x="42" y="27"/>
                          <a:pt x="42" y="27"/>
                        </a:cubicBezTo>
                        <a:cubicBezTo>
                          <a:pt x="42" y="44"/>
                          <a:pt x="42" y="44"/>
                          <a:pt x="42" y="44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7" y="51"/>
                          <a:pt x="29" y="54"/>
                          <a:pt x="29" y="57"/>
                        </a:cubicBezTo>
                        <a:cubicBezTo>
                          <a:pt x="29" y="60"/>
                          <a:pt x="27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7" y="71"/>
                          <a:pt x="29" y="74"/>
                          <a:pt x="29" y="77"/>
                        </a:cubicBezTo>
                        <a:cubicBezTo>
                          <a:pt x="29" y="80"/>
                          <a:pt x="27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lnTo>
                          <a:pt x="24" y="90"/>
                        </a:lnTo>
                        <a:close/>
                        <a:moveTo>
                          <a:pt x="0" y="90"/>
                        </a:moveTo>
                        <a:cubicBezTo>
                          <a:pt x="24" y="90"/>
                          <a:pt x="24" y="90"/>
                          <a:pt x="24" y="90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1" y="82"/>
                          <a:pt x="18" y="80"/>
                          <a:pt x="18" y="77"/>
                        </a:cubicBezTo>
                        <a:cubicBezTo>
                          <a:pt x="18" y="74"/>
                          <a:pt x="21" y="71"/>
                          <a:pt x="24" y="71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1" y="62"/>
                          <a:pt x="18" y="60"/>
                          <a:pt x="18" y="57"/>
                        </a:cubicBezTo>
                        <a:cubicBezTo>
                          <a:pt x="18" y="54"/>
                          <a:pt x="21" y="51"/>
                          <a:pt x="24" y="51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5" y="44"/>
                          <a:pt x="5" y="44"/>
                          <a:pt x="5" y="44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3" name="Freeform: Shape 140"/>
                  <p:cNvSpPr>
                    <a:spLocks/>
                  </p:cNvSpPr>
                  <p:nvPr/>
                </p:nvSpPr>
                <p:spPr bwMode="auto">
                  <a:xfrm>
                    <a:off x="6292161" y="3104493"/>
                    <a:ext cx="83328" cy="398259"/>
                  </a:xfrm>
                  <a:custGeom>
                    <a:avLst/>
                    <a:gdLst>
                      <a:gd name="T0" fmla="*/ 68 w 68"/>
                      <a:gd name="T1" fmla="*/ 307 h 325"/>
                      <a:gd name="T2" fmla="*/ 68 w 68"/>
                      <a:gd name="T3" fmla="*/ 55 h 325"/>
                      <a:gd name="T4" fmla="*/ 0 w 68"/>
                      <a:gd name="T5" fmla="*/ 0 h 325"/>
                      <a:gd name="T6" fmla="*/ 0 w 68"/>
                      <a:gd name="T7" fmla="*/ 325 h 325"/>
                      <a:gd name="T8" fmla="*/ 68 w 68"/>
                      <a:gd name="T9" fmla="*/ 307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8" h="325">
                        <a:moveTo>
                          <a:pt x="68" y="307"/>
                        </a:moveTo>
                        <a:lnTo>
                          <a:pt x="68" y="55"/>
                        </a:lnTo>
                        <a:lnTo>
                          <a:pt x="0" y="0"/>
                        </a:lnTo>
                        <a:lnTo>
                          <a:pt x="0" y="325"/>
                        </a:lnTo>
                        <a:lnTo>
                          <a:pt x="68" y="30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4" name="Rectangle 141"/>
                  <p:cNvSpPr>
                    <a:spLocks/>
                  </p:cNvSpPr>
                  <p:nvPr/>
                </p:nvSpPr>
                <p:spPr bwMode="auto">
                  <a:xfrm>
                    <a:off x="6102222" y="3140030"/>
                    <a:ext cx="140922" cy="539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5" name="Rectangle 142"/>
                  <p:cNvSpPr>
                    <a:spLocks/>
                  </p:cNvSpPr>
                  <p:nvPr/>
                </p:nvSpPr>
                <p:spPr bwMode="auto">
                  <a:xfrm>
                    <a:off x="6102222" y="3233161"/>
                    <a:ext cx="140922" cy="5269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6" name="Freeform: Shape 143"/>
                  <p:cNvSpPr>
                    <a:spLocks/>
                  </p:cNvSpPr>
                  <p:nvPr/>
                </p:nvSpPr>
                <p:spPr bwMode="auto">
                  <a:xfrm>
                    <a:off x="6300739" y="1872953"/>
                    <a:ext cx="140922" cy="238955"/>
                  </a:xfrm>
                  <a:custGeom>
                    <a:avLst/>
                    <a:gdLst>
                      <a:gd name="T0" fmla="*/ 0 w 32"/>
                      <a:gd name="T1" fmla="*/ 37 h 54"/>
                      <a:gd name="T2" fmla="*/ 0 w 32"/>
                      <a:gd name="T3" fmla="*/ 45 h 54"/>
                      <a:gd name="T4" fmla="*/ 9 w 32"/>
                      <a:gd name="T5" fmla="*/ 54 h 54"/>
                      <a:gd name="T6" fmla="*/ 23 w 32"/>
                      <a:gd name="T7" fmla="*/ 54 h 54"/>
                      <a:gd name="T8" fmla="*/ 32 w 32"/>
                      <a:gd name="T9" fmla="*/ 45 h 54"/>
                      <a:gd name="T10" fmla="*/ 32 w 32"/>
                      <a:gd name="T11" fmla="*/ 37 h 54"/>
                      <a:gd name="T12" fmla="*/ 20 w 32"/>
                      <a:gd name="T13" fmla="*/ 37 h 54"/>
                      <a:gd name="T14" fmla="*/ 20 w 32"/>
                      <a:gd name="T15" fmla="*/ 30 h 54"/>
                      <a:gd name="T16" fmla="*/ 32 w 32"/>
                      <a:gd name="T17" fmla="*/ 30 h 54"/>
                      <a:gd name="T18" fmla="*/ 32 w 32"/>
                      <a:gd name="T19" fmla="*/ 20 h 54"/>
                      <a:gd name="T20" fmla="*/ 20 w 32"/>
                      <a:gd name="T21" fmla="*/ 20 h 54"/>
                      <a:gd name="T22" fmla="*/ 20 w 32"/>
                      <a:gd name="T23" fmla="*/ 13 h 54"/>
                      <a:gd name="T24" fmla="*/ 32 w 32"/>
                      <a:gd name="T25" fmla="*/ 13 h 54"/>
                      <a:gd name="T26" fmla="*/ 32 w 32"/>
                      <a:gd name="T27" fmla="*/ 9 h 54"/>
                      <a:gd name="T28" fmla="*/ 23 w 32"/>
                      <a:gd name="T29" fmla="*/ 0 h 54"/>
                      <a:gd name="T30" fmla="*/ 9 w 32"/>
                      <a:gd name="T31" fmla="*/ 0 h 54"/>
                      <a:gd name="T32" fmla="*/ 0 w 32"/>
                      <a:gd name="T33" fmla="*/ 9 h 54"/>
                      <a:gd name="T34" fmla="*/ 0 w 32"/>
                      <a:gd name="T35" fmla="*/ 13 h 54"/>
                      <a:gd name="T36" fmla="*/ 11 w 32"/>
                      <a:gd name="T37" fmla="*/ 13 h 54"/>
                      <a:gd name="T38" fmla="*/ 11 w 32"/>
                      <a:gd name="T39" fmla="*/ 20 h 54"/>
                      <a:gd name="T40" fmla="*/ 0 w 32"/>
                      <a:gd name="T41" fmla="*/ 20 h 54"/>
                      <a:gd name="T42" fmla="*/ 0 w 32"/>
                      <a:gd name="T43" fmla="*/ 30 h 54"/>
                      <a:gd name="T44" fmla="*/ 11 w 32"/>
                      <a:gd name="T45" fmla="*/ 30 h 54"/>
                      <a:gd name="T46" fmla="*/ 11 w 32"/>
                      <a:gd name="T47" fmla="*/ 37 h 54"/>
                      <a:gd name="T48" fmla="*/ 0 w 32"/>
                      <a:gd name="T49" fmla="*/ 37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2" h="54">
                        <a:moveTo>
                          <a:pt x="0" y="37"/>
                        </a:move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0" y="50"/>
                          <a:pt x="4" y="54"/>
                          <a:pt x="9" y="54"/>
                        </a:cubicBezTo>
                        <a:cubicBezTo>
                          <a:pt x="23" y="54"/>
                          <a:pt x="23" y="54"/>
                          <a:pt x="23" y="54"/>
                        </a:cubicBezTo>
                        <a:cubicBezTo>
                          <a:pt x="28" y="54"/>
                          <a:pt x="32" y="50"/>
                          <a:pt x="32" y="45"/>
                        </a:cubicBezTo>
                        <a:cubicBezTo>
                          <a:pt x="32" y="37"/>
                          <a:pt x="32" y="37"/>
                          <a:pt x="32" y="37"/>
                        </a:cubicBezTo>
                        <a:cubicBezTo>
                          <a:pt x="20" y="37"/>
                          <a:pt x="20" y="37"/>
                          <a:pt x="20" y="37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32" y="30"/>
                          <a:pt x="32" y="30"/>
                          <a:pt x="32" y="30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2" y="9"/>
                          <a:pt x="32" y="9"/>
                          <a:pt x="32" y="9"/>
                        </a:cubicBezTo>
                        <a:cubicBezTo>
                          <a:pt x="32" y="4"/>
                          <a:pt x="28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1" y="37"/>
                          <a:pt x="11" y="37"/>
                          <a:pt x="11" y="37"/>
                        </a:cubicBez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7" name="Rectangle 144"/>
                  <p:cNvSpPr>
                    <a:spLocks/>
                  </p:cNvSpPr>
                  <p:nvPr/>
                </p:nvSpPr>
                <p:spPr bwMode="auto">
                  <a:xfrm>
                    <a:off x="4202833" y="680626"/>
                    <a:ext cx="44115" cy="10170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8" name="Rectangle 145"/>
                  <p:cNvSpPr>
                    <a:spLocks/>
                  </p:cNvSpPr>
                  <p:nvPr/>
                </p:nvSpPr>
                <p:spPr bwMode="auto">
                  <a:xfrm>
                    <a:off x="4202833" y="835028"/>
                    <a:ext cx="44115" cy="18136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9" name="Rectangle 146"/>
                  <p:cNvSpPr>
                    <a:spLocks/>
                  </p:cNvSpPr>
                  <p:nvPr/>
                </p:nvSpPr>
                <p:spPr bwMode="auto">
                  <a:xfrm>
                    <a:off x="4092546" y="680626"/>
                    <a:ext cx="49017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0" name="Rectangle 147"/>
                  <p:cNvSpPr>
                    <a:spLocks/>
                  </p:cNvSpPr>
                  <p:nvPr/>
                </p:nvSpPr>
                <p:spPr bwMode="auto">
                  <a:xfrm>
                    <a:off x="4092546" y="923258"/>
                    <a:ext cx="49017" cy="9313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1" name="Rectangle 148"/>
                  <p:cNvSpPr>
                    <a:spLocks/>
                  </p:cNvSpPr>
                  <p:nvPr/>
                </p:nvSpPr>
                <p:spPr bwMode="auto">
                  <a:xfrm>
                    <a:off x="3987160" y="680626"/>
                    <a:ext cx="44115" cy="306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" name="Rectangle 149"/>
                  <p:cNvSpPr>
                    <a:spLocks/>
                  </p:cNvSpPr>
                  <p:nvPr/>
                </p:nvSpPr>
                <p:spPr bwMode="auto">
                  <a:xfrm>
                    <a:off x="3987160" y="763954"/>
                    <a:ext cx="44115" cy="2524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" name="Freeform: Shape 150"/>
                  <p:cNvSpPr>
                    <a:spLocks/>
                  </p:cNvSpPr>
                  <p:nvPr/>
                </p:nvSpPr>
                <p:spPr bwMode="auto">
                  <a:xfrm>
                    <a:off x="3968779" y="719840"/>
                    <a:ext cx="79652" cy="35537"/>
                  </a:xfrm>
                  <a:custGeom>
                    <a:avLst/>
                    <a:gdLst>
                      <a:gd name="T0" fmla="*/ 0 w 65"/>
                      <a:gd name="T1" fmla="*/ 0 h 29"/>
                      <a:gd name="T2" fmla="*/ 0 w 65"/>
                      <a:gd name="T3" fmla="*/ 29 h 29"/>
                      <a:gd name="T4" fmla="*/ 15 w 65"/>
                      <a:gd name="T5" fmla="*/ 29 h 29"/>
                      <a:gd name="T6" fmla="*/ 51 w 65"/>
                      <a:gd name="T7" fmla="*/ 29 h 29"/>
                      <a:gd name="T8" fmla="*/ 65 w 65"/>
                      <a:gd name="T9" fmla="*/ 29 h 29"/>
                      <a:gd name="T10" fmla="*/ 65 w 65"/>
                      <a:gd name="T11" fmla="*/ 0 h 29"/>
                      <a:gd name="T12" fmla="*/ 51 w 65"/>
                      <a:gd name="T13" fmla="*/ 0 h 29"/>
                      <a:gd name="T14" fmla="*/ 15 w 65"/>
                      <a:gd name="T15" fmla="*/ 0 h 29"/>
                      <a:gd name="T16" fmla="*/ 0 w 65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5" y="29"/>
                        </a:lnTo>
                        <a:lnTo>
                          <a:pt x="51" y="29"/>
                        </a:lnTo>
                        <a:lnTo>
                          <a:pt x="65" y="29"/>
                        </a:lnTo>
                        <a:lnTo>
                          <a:pt x="65" y="0"/>
                        </a:lnTo>
                        <a:lnTo>
                          <a:pt x="51" y="0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" name="Freeform: Shape 151"/>
                  <p:cNvSpPr>
                    <a:spLocks/>
                  </p:cNvSpPr>
                  <p:nvPr/>
                </p:nvSpPr>
                <p:spPr bwMode="auto">
                  <a:xfrm>
                    <a:off x="4075390" y="874242"/>
                    <a:ext cx="83328" cy="35537"/>
                  </a:xfrm>
                  <a:custGeom>
                    <a:avLst/>
                    <a:gdLst>
                      <a:gd name="T0" fmla="*/ 0 w 68"/>
                      <a:gd name="T1" fmla="*/ 0 h 29"/>
                      <a:gd name="T2" fmla="*/ 0 w 68"/>
                      <a:gd name="T3" fmla="*/ 29 h 29"/>
                      <a:gd name="T4" fmla="*/ 14 w 68"/>
                      <a:gd name="T5" fmla="*/ 29 h 29"/>
                      <a:gd name="T6" fmla="*/ 54 w 68"/>
                      <a:gd name="T7" fmla="*/ 29 h 29"/>
                      <a:gd name="T8" fmla="*/ 68 w 68"/>
                      <a:gd name="T9" fmla="*/ 29 h 29"/>
                      <a:gd name="T10" fmla="*/ 68 w 68"/>
                      <a:gd name="T11" fmla="*/ 0 h 29"/>
                      <a:gd name="T12" fmla="*/ 54 w 68"/>
                      <a:gd name="T13" fmla="*/ 0 h 29"/>
                      <a:gd name="T14" fmla="*/ 14 w 68"/>
                      <a:gd name="T15" fmla="*/ 0 h 29"/>
                      <a:gd name="T16" fmla="*/ 0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4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4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5" name="Freeform: Shape 152"/>
                  <p:cNvSpPr>
                    <a:spLocks/>
                  </p:cNvSpPr>
                  <p:nvPr/>
                </p:nvSpPr>
                <p:spPr bwMode="auto">
                  <a:xfrm>
                    <a:off x="4185677" y="790914"/>
                    <a:ext cx="83328" cy="35537"/>
                  </a:xfrm>
                  <a:custGeom>
                    <a:avLst/>
                    <a:gdLst>
                      <a:gd name="T0" fmla="*/ 14 w 68"/>
                      <a:gd name="T1" fmla="*/ 0 h 29"/>
                      <a:gd name="T2" fmla="*/ 0 w 68"/>
                      <a:gd name="T3" fmla="*/ 0 h 29"/>
                      <a:gd name="T4" fmla="*/ 0 w 68"/>
                      <a:gd name="T5" fmla="*/ 29 h 29"/>
                      <a:gd name="T6" fmla="*/ 14 w 68"/>
                      <a:gd name="T7" fmla="*/ 29 h 29"/>
                      <a:gd name="T8" fmla="*/ 50 w 68"/>
                      <a:gd name="T9" fmla="*/ 29 h 29"/>
                      <a:gd name="T10" fmla="*/ 68 w 68"/>
                      <a:gd name="T11" fmla="*/ 29 h 29"/>
                      <a:gd name="T12" fmla="*/ 68 w 68"/>
                      <a:gd name="T13" fmla="*/ 0 h 29"/>
                      <a:gd name="T14" fmla="*/ 50 w 68"/>
                      <a:gd name="T15" fmla="*/ 0 h 29"/>
                      <a:gd name="T16" fmla="*/ 14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14" y="0"/>
                        </a:move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0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0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6" name="Freeform: Shape 153"/>
                  <p:cNvSpPr>
                    <a:spLocks/>
                  </p:cNvSpPr>
                  <p:nvPr/>
                </p:nvSpPr>
                <p:spPr bwMode="auto">
                  <a:xfrm>
                    <a:off x="4335177" y="623032"/>
                    <a:ext cx="442374" cy="344341"/>
                  </a:xfrm>
                  <a:custGeom>
                    <a:avLst/>
                    <a:gdLst>
                      <a:gd name="T0" fmla="*/ 89 w 100"/>
                      <a:gd name="T1" fmla="*/ 17 h 78"/>
                      <a:gd name="T2" fmla="*/ 81 w 100"/>
                      <a:gd name="T3" fmla="*/ 18 h 78"/>
                      <a:gd name="T4" fmla="*/ 81 w 100"/>
                      <a:gd name="T5" fmla="*/ 22 h 78"/>
                      <a:gd name="T6" fmla="*/ 91 w 100"/>
                      <a:gd name="T7" fmla="*/ 44 h 78"/>
                      <a:gd name="T8" fmla="*/ 91 w 100"/>
                      <a:gd name="T9" fmla="*/ 55 h 78"/>
                      <a:gd name="T10" fmla="*/ 81 w 100"/>
                      <a:gd name="T11" fmla="*/ 78 h 78"/>
                      <a:gd name="T12" fmla="*/ 100 w 100"/>
                      <a:gd name="T13" fmla="*/ 74 h 78"/>
                      <a:gd name="T14" fmla="*/ 100 w 100"/>
                      <a:gd name="T15" fmla="*/ 28 h 78"/>
                      <a:gd name="T16" fmla="*/ 80 w 100"/>
                      <a:gd name="T17" fmla="*/ 0 h 78"/>
                      <a:gd name="T18" fmla="*/ 50 w 100"/>
                      <a:gd name="T19" fmla="*/ 6 h 78"/>
                      <a:gd name="T20" fmla="*/ 81 w 100"/>
                      <a:gd name="T21" fmla="*/ 18 h 78"/>
                      <a:gd name="T22" fmla="*/ 50 w 100"/>
                      <a:gd name="T23" fmla="*/ 63 h 78"/>
                      <a:gd name="T24" fmla="*/ 76 w 100"/>
                      <a:gd name="T25" fmla="*/ 74 h 78"/>
                      <a:gd name="T26" fmla="*/ 81 w 100"/>
                      <a:gd name="T27" fmla="*/ 78 h 78"/>
                      <a:gd name="T28" fmla="*/ 71 w 100"/>
                      <a:gd name="T29" fmla="*/ 55 h 78"/>
                      <a:gd name="T30" fmla="*/ 81 w 100"/>
                      <a:gd name="T31" fmla="*/ 44 h 78"/>
                      <a:gd name="T32" fmla="*/ 50 w 100"/>
                      <a:gd name="T33" fmla="*/ 22 h 78"/>
                      <a:gd name="T34" fmla="*/ 50 w 100"/>
                      <a:gd name="T35" fmla="*/ 0 h 78"/>
                      <a:gd name="T36" fmla="*/ 19 w 100"/>
                      <a:gd name="T37" fmla="*/ 1 h 78"/>
                      <a:gd name="T38" fmla="*/ 25 w 100"/>
                      <a:gd name="T39" fmla="*/ 6 h 78"/>
                      <a:gd name="T40" fmla="*/ 50 w 100"/>
                      <a:gd name="T41" fmla="*/ 6 h 78"/>
                      <a:gd name="T42" fmla="*/ 19 w 100"/>
                      <a:gd name="T43" fmla="*/ 78 h 78"/>
                      <a:gd name="T44" fmla="*/ 24 w 100"/>
                      <a:gd name="T45" fmla="*/ 74 h 78"/>
                      <a:gd name="T46" fmla="*/ 50 w 100"/>
                      <a:gd name="T47" fmla="*/ 63 h 78"/>
                      <a:gd name="T48" fmla="*/ 19 w 100"/>
                      <a:gd name="T49" fmla="*/ 22 h 78"/>
                      <a:gd name="T50" fmla="*/ 29 w 100"/>
                      <a:gd name="T51" fmla="*/ 44 h 78"/>
                      <a:gd name="T52" fmla="*/ 29 w 100"/>
                      <a:gd name="T53" fmla="*/ 55 h 78"/>
                      <a:gd name="T54" fmla="*/ 19 w 100"/>
                      <a:gd name="T55" fmla="*/ 78 h 78"/>
                      <a:gd name="T56" fmla="*/ 10 w 100"/>
                      <a:gd name="T57" fmla="*/ 17 h 78"/>
                      <a:gd name="T58" fmla="*/ 0 w 100"/>
                      <a:gd name="T59" fmla="*/ 60 h 78"/>
                      <a:gd name="T60" fmla="*/ 0 w 100"/>
                      <a:gd name="T61" fmla="*/ 74 h 78"/>
                      <a:gd name="T62" fmla="*/ 19 w 100"/>
                      <a:gd name="T63" fmla="*/ 78 h 78"/>
                      <a:gd name="T64" fmla="*/ 9 w 100"/>
                      <a:gd name="T65" fmla="*/ 55 h 78"/>
                      <a:gd name="T66" fmla="*/ 19 w 100"/>
                      <a:gd name="T67" fmla="*/ 44 h 78"/>
                      <a:gd name="T68" fmla="*/ 17 w 100"/>
                      <a:gd name="T69" fmla="*/ 22 h 78"/>
                      <a:gd name="T70" fmla="*/ 19 w 100"/>
                      <a:gd name="T71" fmla="*/ 1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0" h="78">
                        <a:moveTo>
                          <a:pt x="100" y="28"/>
                        </a:moveTo>
                        <a:cubicBezTo>
                          <a:pt x="89" y="17"/>
                          <a:pt x="89" y="17"/>
                          <a:pt x="89" y="17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3" y="22"/>
                          <a:pt x="83" y="22"/>
                          <a:pt x="83" y="22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95" y="78"/>
                          <a:pt x="95" y="78"/>
                          <a:pt x="95" y="78"/>
                        </a:cubicBezTo>
                        <a:cubicBezTo>
                          <a:pt x="97" y="78"/>
                          <a:pt x="100" y="76"/>
                          <a:pt x="100" y="74"/>
                        </a:cubicBezTo>
                        <a:cubicBezTo>
                          <a:pt x="100" y="63"/>
                          <a:pt x="100" y="63"/>
                          <a:pt x="100" y="63"/>
                        </a:cubicBezTo>
                        <a:lnTo>
                          <a:pt x="100" y="28"/>
                        </a:lnTo>
                        <a:close/>
                        <a:moveTo>
                          <a:pt x="81" y="1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75" y="6"/>
                          <a:pt x="75" y="6"/>
                          <a:pt x="75" y="6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lose/>
                        <a:moveTo>
                          <a:pt x="50" y="63"/>
                        </a:moveTo>
                        <a:cubicBezTo>
                          <a:pt x="76" y="63"/>
                          <a:pt x="76" y="63"/>
                          <a:pt x="76" y="63"/>
                        </a:cubicBezTo>
                        <a:cubicBezTo>
                          <a:pt x="76" y="74"/>
                          <a:pt x="76" y="74"/>
                          <a:pt x="76" y="74"/>
                        </a:cubicBezTo>
                        <a:cubicBezTo>
                          <a:pt x="76" y="76"/>
                          <a:pt x="78" y="78"/>
                          <a:pt x="80" y="78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71" y="55"/>
                          <a:pt x="71" y="55"/>
                          <a:pt x="71" y="55"/>
                        </a:cubicBezTo>
                        <a:cubicBezTo>
                          <a:pt x="71" y="44"/>
                          <a:pt x="71" y="44"/>
                          <a:pt x="71" y="44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lnTo>
                          <a:pt x="50" y="63"/>
                        </a:lnTo>
                        <a:close/>
                        <a:moveTo>
                          <a:pt x="50" y="0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lose/>
                        <a:moveTo>
                          <a:pt x="19" y="78"/>
                        </a:move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22" y="78"/>
                          <a:pt x="24" y="76"/>
                          <a:pt x="24" y="74"/>
                        </a:cubicBezTo>
                        <a:cubicBezTo>
                          <a:pt x="24" y="63"/>
                          <a:pt x="24" y="63"/>
                          <a:pt x="24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29" y="44"/>
                          <a:pt x="29" y="44"/>
                          <a:pt x="29" y="44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lnTo>
                          <a:pt x="19" y="78"/>
                        </a:lnTo>
                        <a:close/>
                        <a:moveTo>
                          <a:pt x="19" y="1"/>
                        </a:move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cubicBezTo>
                          <a:pt x="0" y="74"/>
                          <a:pt x="0" y="74"/>
                          <a:pt x="0" y="74"/>
                        </a:cubicBezTo>
                        <a:cubicBezTo>
                          <a:pt x="0" y="76"/>
                          <a:pt x="2" y="78"/>
                          <a:pt x="5" y="78"/>
                        </a:cubicBez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cubicBezTo>
                          <a:pt x="9" y="55"/>
                          <a:pt x="9" y="55"/>
                          <a:pt x="9" y="55"/>
                        </a:cubicBezTo>
                        <a:cubicBezTo>
                          <a:pt x="9" y="44"/>
                          <a:pt x="9" y="44"/>
                          <a:pt x="9" y="44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lnTo>
                          <a:pt x="1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7" name="Freeform: Shape 154"/>
                  <p:cNvSpPr>
                    <a:spLocks/>
                  </p:cNvSpPr>
                  <p:nvPr/>
                </p:nvSpPr>
                <p:spPr bwMode="auto">
                  <a:xfrm>
                    <a:off x="2913699" y="3453735"/>
                    <a:ext cx="374976" cy="379878"/>
                  </a:xfrm>
                  <a:custGeom>
                    <a:avLst/>
                    <a:gdLst>
                      <a:gd name="T0" fmla="*/ 64 w 85"/>
                      <a:gd name="T1" fmla="*/ 80 h 86"/>
                      <a:gd name="T2" fmla="*/ 79 w 85"/>
                      <a:gd name="T3" fmla="*/ 64 h 86"/>
                      <a:gd name="T4" fmla="*/ 84 w 85"/>
                      <a:gd name="T5" fmla="*/ 52 h 86"/>
                      <a:gd name="T6" fmla="*/ 84 w 85"/>
                      <a:gd name="T7" fmla="*/ 34 h 86"/>
                      <a:gd name="T8" fmla="*/ 79 w 85"/>
                      <a:gd name="T9" fmla="*/ 22 h 86"/>
                      <a:gd name="T10" fmla="*/ 64 w 85"/>
                      <a:gd name="T11" fmla="*/ 6 h 86"/>
                      <a:gd name="T12" fmla="*/ 58 w 85"/>
                      <a:gd name="T13" fmla="*/ 3 h 86"/>
                      <a:gd name="T14" fmla="*/ 45 w 85"/>
                      <a:gd name="T15" fmla="*/ 0 h 86"/>
                      <a:gd name="T16" fmla="*/ 47 w 85"/>
                      <a:gd name="T17" fmla="*/ 5 h 86"/>
                      <a:gd name="T18" fmla="*/ 53 w 85"/>
                      <a:gd name="T19" fmla="*/ 5 h 86"/>
                      <a:gd name="T20" fmla="*/ 57 w 85"/>
                      <a:gd name="T21" fmla="*/ 6 h 86"/>
                      <a:gd name="T22" fmla="*/ 56 w 85"/>
                      <a:gd name="T23" fmla="*/ 7 h 86"/>
                      <a:gd name="T24" fmla="*/ 49 w 85"/>
                      <a:gd name="T25" fmla="*/ 9 h 86"/>
                      <a:gd name="T26" fmla="*/ 50 w 85"/>
                      <a:gd name="T27" fmla="*/ 14 h 86"/>
                      <a:gd name="T28" fmla="*/ 54 w 85"/>
                      <a:gd name="T29" fmla="*/ 17 h 86"/>
                      <a:gd name="T30" fmla="*/ 60 w 85"/>
                      <a:gd name="T31" fmla="*/ 9 h 86"/>
                      <a:gd name="T32" fmla="*/ 65 w 85"/>
                      <a:gd name="T33" fmla="*/ 10 h 86"/>
                      <a:gd name="T34" fmla="*/ 68 w 85"/>
                      <a:gd name="T35" fmla="*/ 12 h 86"/>
                      <a:gd name="T36" fmla="*/ 70 w 85"/>
                      <a:gd name="T37" fmla="*/ 18 h 86"/>
                      <a:gd name="T38" fmla="*/ 69 w 85"/>
                      <a:gd name="T39" fmla="*/ 21 h 86"/>
                      <a:gd name="T40" fmla="*/ 67 w 85"/>
                      <a:gd name="T41" fmla="*/ 19 h 86"/>
                      <a:gd name="T42" fmla="*/ 61 w 85"/>
                      <a:gd name="T43" fmla="*/ 19 h 86"/>
                      <a:gd name="T44" fmla="*/ 65 w 85"/>
                      <a:gd name="T45" fmla="*/ 21 h 86"/>
                      <a:gd name="T46" fmla="*/ 56 w 85"/>
                      <a:gd name="T47" fmla="*/ 25 h 86"/>
                      <a:gd name="T48" fmla="*/ 52 w 85"/>
                      <a:gd name="T49" fmla="*/ 28 h 86"/>
                      <a:gd name="T50" fmla="*/ 46 w 85"/>
                      <a:gd name="T51" fmla="*/ 33 h 86"/>
                      <a:gd name="T52" fmla="*/ 49 w 85"/>
                      <a:gd name="T53" fmla="*/ 51 h 86"/>
                      <a:gd name="T54" fmla="*/ 54 w 85"/>
                      <a:gd name="T55" fmla="*/ 52 h 86"/>
                      <a:gd name="T56" fmla="*/ 59 w 85"/>
                      <a:gd name="T57" fmla="*/ 54 h 86"/>
                      <a:gd name="T58" fmla="*/ 66 w 85"/>
                      <a:gd name="T59" fmla="*/ 58 h 86"/>
                      <a:gd name="T60" fmla="*/ 71 w 85"/>
                      <a:gd name="T61" fmla="*/ 62 h 86"/>
                      <a:gd name="T62" fmla="*/ 77 w 85"/>
                      <a:gd name="T63" fmla="*/ 64 h 86"/>
                      <a:gd name="T64" fmla="*/ 49 w 85"/>
                      <a:gd name="T65" fmla="*/ 75 h 86"/>
                      <a:gd name="T66" fmla="*/ 0 w 85"/>
                      <a:gd name="T67" fmla="*/ 36 h 86"/>
                      <a:gd name="T68" fmla="*/ 1 w 85"/>
                      <a:gd name="T69" fmla="*/ 54 h 86"/>
                      <a:gd name="T70" fmla="*/ 9 w 85"/>
                      <a:gd name="T71" fmla="*/ 69 h 86"/>
                      <a:gd name="T72" fmla="*/ 27 w 85"/>
                      <a:gd name="T73" fmla="*/ 83 h 86"/>
                      <a:gd name="T74" fmla="*/ 43 w 85"/>
                      <a:gd name="T75" fmla="*/ 68 h 86"/>
                      <a:gd name="T76" fmla="*/ 42 w 85"/>
                      <a:gd name="T77" fmla="*/ 61 h 86"/>
                      <a:gd name="T78" fmla="*/ 44 w 85"/>
                      <a:gd name="T79" fmla="*/ 55 h 86"/>
                      <a:gd name="T80" fmla="*/ 39 w 85"/>
                      <a:gd name="T81" fmla="*/ 53 h 86"/>
                      <a:gd name="T82" fmla="*/ 33 w 85"/>
                      <a:gd name="T83" fmla="*/ 49 h 86"/>
                      <a:gd name="T84" fmla="*/ 24 w 85"/>
                      <a:gd name="T85" fmla="*/ 46 h 86"/>
                      <a:gd name="T86" fmla="*/ 21 w 85"/>
                      <a:gd name="T87" fmla="*/ 38 h 86"/>
                      <a:gd name="T88" fmla="*/ 18 w 85"/>
                      <a:gd name="T89" fmla="*/ 37 h 86"/>
                      <a:gd name="T90" fmla="*/ 18 w 85"/>
                      <a:gd name="T91" fmla="*/ 39 h 86"/>
                      <a:gd name="T92" fmla="*/ 15 w 85"/>
                      <a:gd name="T93" fmla="*/ 32 h 86"/>
                      <a:gd name="T94" fmla="*/ 15 w 85"/>
                      <a:gd name="T95" fmla="*/ 25 h 86"/>
                      <a:gd name="T96" fmla="*/ 19 w 85"/>
                      <a:gd name="T97" fmla="*/ 17 h 86"/>
                      <a:gd name="T98" fmla="*/ 18 w 85"/>
                      <a:gd name="T99" fmla="*/ 12 h 86"/>
                      <a:gd name="T100" fmla="*/ 38 w 85"/>
                      <a:gd name="T101" fmla="*/ 3 h 86"/>
                      <a:gd name="T102" fmla="*/ 45 w 85"/>
                      <a:gd name="T103" fmla="*/ 0 h 86"/>
                      <a:gd name="T104" fmla="*/ 26 w 85"/>
                      <a:gd name="T105" fmla="*/ 3 h 86"/>
                      <a:gd name="T106" fmla="*/ 12 w 85"/>
                      <a:gd name="T107" fmla="*/ 13 h 86"/>
                      <a:gd name="T108" fmla="*/ 3 w 85"/>
                      <a:gd name="T109" fmla="*/ 27 h 86"/>
                      <a:gd name="T110" fmla="*/ 45 w 85"/>
                      <a:gd name="T111" fmla="*/ 54 h 86"/>
                      <a:gd name="T112" fmla="*/ 39 w 85"/>
                      <a:gd name="T113" fmla="*/ 47 h 86"/>
                      <a:gd name="T114" fmla="*/ 38 w 85"/>
                      <a:gd name="T115" fmla="*/ 44 h 86"/>
                      <a:gd name="T116" fmla="*/ 30 w 85"/>
                      <a:gd name="T117" fmla="*/ 45 h 86"/>
                      <a:gd name="T118" fmla="*/ 34 w 85"/>
                      <a:gd name="T119" fmla="*/ 36 h 86"/>
                      <a:gd name="T120" fmla="*/ 42 w 85"/>
                      <a:gd name="T121" fmla="*/ 36 h 86"/>
                      <a:gd name="T122" fmla="*/ 44 w 85"/>
                      <a:gd name="T123" fmla="*/ 3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5" h="86">
                        <a:moveTo>
                          <a:pt x="45" y="85"/>
                        </a:moveTo>
                        <a:cubicBezTo>
                          <a:pt x="48" y="85"/>
                          <a:pt x="50" y="85"/>
                          <a:pt x="52" y="84"/>
                        </a:cubicBezTo>
                        <a:cubicBezTo>
                          <a:pt x="53" y="84"/>
                          <a:pt x="55" y="84"/>
                          <a:pt x="56" y="83"/>
                        </a:cubicBezTo>
                        <a:cubicBezTo>
                          <a:pt x="57" y="83"/>
                          <a:pt x="57" y="83"/>
                          <a:pt x="58" y="83"/>
                        </a:cubicBezTo>
                        <a:cubicBezTo>
                          <a:pt x="59" y="82"/>
                          <a:pt x="61" y="82"/>
                          <a:pt x="62" y="81"/>
                        </a:cubicBezTo>
                        <a:cubicBezTo>
                          <a:pt x="63" y="81"/>
                          <a:pt x="63" y="80"/>
                          <a:pt x="64" y="80"/>
                        </a:cubicBezTo>
                        <a:cubicBezTo>
                          <a:pt x="66" y="78"/>
                          <a:pt x="69" y="77"/>
                          <a:pt x="71" y="74"/>
                        </a:cubicBezTo>
                        <a:cubicBezTo>
                          <a:pt x="72" y="74"/>
                          <a:pt x="72" y="74"/>
                          <a:pt x="73" y="73"/>
                        </a:cubicBezTo>
                        <a:cubicBezTo>
                          <a:pt x="73" y="73"/>
                          <a:pt x="74" y="72"/>
                          <a:pt x="74" y="72"/>
                        </a:cubicBezTo>
                        <a:cubicBezTo>
                          <a:pt x="75" y="71"/>
                          <a:pt x="75" y="70"/>
                          <a:pt x="76" y="69"/>
                        </a:cubicBezTo>
                        <a:cubicBezTo>
                          <a:pt x="77" y="68"/>
                          <a:pt x="78" y="67"/>
                          <a:pt x="79" y="65"/>
                        </a:cubicBezTo>
                        <a:cubicBezTo>
                          <a:pt x="79" y="65"/>
                          <a:pt x="79" y="65"/>
                          <a:pt x="79" y="64"/>
                        </a:cubicBezTo>
                        <a:cubicBezTo>
                          <a:pt x="80" y="64"/>
                          <a:pt x="80" y="63"/>
                          <a:pt x="80" y="62"/>
                        </a:cubicBezTo>
                        <a:cubicBezTo>
                          <a:pt x="81" y="62"/>
                          <a:pt x="81" y="62"/>
                          <a:pt x="81" y="61"/>
                        </a:cubicBezTo>
                        <a:cubicBezTo>
                          <a:pt x="81" y="61"/>
                          <a:pt x="82" y="60"/>
                          <a:pt x="82" y="60"/>
                        </a:cubicBezTo>
                        <a:cubicBezTo>
                          <a:pt x="82" y="59"/>
                          <a:pt x="82" y="58"/>
                          <a:pt x="83" y="58"/>
                        </a:cubicBezTo>
                        <a:cubicBezTo>
                          <a:pt x="83" y="56"/>
                          <a:pt x="83" y="55"/>
                          <a:pt x="84" y="54"/>
                        </a:cubicBezTo>
                        <a:cubicBezTo>
                          <a:pt x="84" y="53"/>
                          <a:pt x="84" y="52"/>
                          <a:pt x="84" y="52"/>
                        </a:cubicBezTo>
                        <a:cubicBezTo>
                          <a:pt x="84" y="51"/>
                          <a:pt x="85" y="50"/>
                          <a:pt x="85" y="49"/>
                        </a:cubicBezTo>
                        <a:cubicBezTo>
                          <a:pt x="85" y="49"/>
                          <a:pt x="85" y="48"/>
                          <a:pt x="85" y="47"/>
                        </a:cubicBezTo>
                        <a:cubicBezTo>
                          <a:pt x="85" y="46"/>
                          <a:pt x="85" y="44"/>
                          <a:pt x="85" y="43"/>
                        </a:cubicBezTo>
                        <a:cubicBezTo>
                          <a:pt x="85" y="41"/>
                          <a:pt x="85" y="40"/>
                          <a:pt x="85" y="39"/>
                        </a:cubicBezTo>
                        <a:cubicBezTo>
                          <a:pt x="85" y="38"/>
                          <a:pt x="85" y="37"/>
                          <a:pt x="85" y="36"/>
                        </a:cubicBezTo>
                        <a:cubicBezTo>
                          <a:pt x="85" y="36"/>
                          <a:pt x="84" y="35"/>
                          <a:pt x="84" y="34"/>
                        </a:cubicBezTo>
                        <a:cubicBezTo>
                          <a:pt x="84" y="34"/>
                          <a:pt x="84" y="33"/>
                          <a:pt x="84" y="32"/>
                        </a:cubicBezTo>
                        <a:cubicBezTo>
                          <a:pt x="83" y="31"/>
                          <a:pt x="83" y="30"/>
                          <a:pt x="83" y="28"/>
                        </a:cubicBezTo>
                        <a:cubicBezTo>
                          <a:pt x="82" y="28"/>
                          <a:pt x="82" y="28"/>
                          <a:pt x="82" y="27"/>
                        </a:cubicBezTo>
                        <a:cubicBezTo>
                          <a:pt x="82" y="26"/>
                          <a:pt x="81" y="25"/>
                          <a:pt x="81" y="24"/>
                        </a:cubicBezTo>
                        <a:cubicBezTo>
                          <a:pt x="81" y="24"/>
                          <a:pt x="81" y="24"/>
                          <a:pt x="80" y="23"/>
                        </a:cubicBezTo>
                        <a:cubicBezTo>
                          <a:pt x="80" y="23"/>
                          <a:pt x="80" y="22"/>
                          <a:pt x="79" y="22"/>
                        </a:cubicBezTo>
                        <a:cubicBezTo>
                          <a:pt x="78" y="20"/>
                          <a:pt x="77" y="18"/>
                          <a:pt x="76" y="17"/>
                        </a:cubicBezTo>
                        <a:cubicBezTo>
                          <a:pt x="75" y="16"/>
                          <a:pt x="75" y="15"/>
                          <a:pt x="74" y="14"/>
                        </a:cubicBezTo>
                        <a:cubicBezTo>
                          <a:pt x="74" y="14"/>
                          <a:pt x="73" y="13"/>
                          <a:pt x="73" y="13"/>
                        </a:cubicBezTo>
                        <a:cubicBezTo>
                          <a:pt x="72" y="12"/>
                          <a:pt x="72" y="12"/>
                          <a:pt x="71" y="11"/>
                        </a:cubicBezTo>
                        <a:cubicBezTo>
                          <a:pt x="70" y="10"/>
                          <a:pt x="69" y="10"/>
                          <a:pt x="68" y="9"/>
                        </a:cubicBezTo>
                        <a:cubicBezTo>
                          <a:pt x="67" y="8"/>
                          <a:pt x="65" y="7"/>
                          <a:pt x="64" y="6"/>
                        </a:cubicBezTo>
                        <a:cubicBezTo>
                          <a:pt x="63" y="6"/>
                          <a:pt x="63" y="5"/>
                          <a:pt x="62" y="5"/>
                        </a:cubicBezTo>
                        <a:cubicBezTo>
                          <a:pt x="62" y="5"/>
                          <a:pt x="61" y="5"/>
                          <a:pt x="61" y="5"/>
                        </a:cubicBezTo>
                        <a:cubicBezTo>
                          <a:pt x="61" y="4"/>
                          <a:pt x="60" y="4"/>
                          <a:pt x="60" y="4"/>
                        </a:cubicBezTo>
                        <a:cubicBezTo>
                          <a:pt x="60" y="4"/>
                          <a:pt x="60" y="4"/>
                          <a:pt x="60" y="4"/>
                        </a:cubicBezTo>
                        <a:cubicBezTo>
                          <a:pt x="59" y="4"/>
                          <a:pt x="59" y="3"/>
                          <a:pt x="58" y="3"/>
                        </a:cubicBezTo>
                        <a:cubicBezTo>
                          <a:pt x="58" y="3"/>
                          <a:pt x="58" y="3"/>
                          <a:pt x="58" y="3"/>
                        </a:cubicBezTo>
                        <a:cubicBezTo>
                          <a:pt x="58" y="3"/>
                          <a:pt x="57" y="3"/>
                          <a:pt x="56" y="3"/>
                        </a:cubicBezTo>
                        <a:cubicBezTo>
                          <a:pt x="56" y="3"/>
                          <a:pt x="56" y="3"/>
                          <a:pt x="56" y="3"/>
                        </a:cubicBezTo>
                        <a:cubicBezTo>
                          <a:pt x="55" y="2"/>
                          <a:pt x="54" y="2"/>
                          <a:pt x="52" y="1"/>
                        </a:cubicBezTo>
                        <a:cubicBezTo>
                          <a:pt x="52" y="1"/>
                          <a:pt x="51" y="1"/>
                          <a:pt x="51" y="1"/>
                        </a:cubicBezTo>
                        <a:cubicBezTo>
                          <a:pt x="51" y="1"/>
                          <a:pt x="50" y="1"/>
                          <a:pt x="50" y="1"/>
                        </a:cubicBezTo>
                        <a:cubicBezTo>
                          <a:pt x="49" y="1"/>
                          <a:pt x="47" y="0"/>
                          <a:pt x="45" y="0"/>
                        </a:cubicBezTo>
                        <a:cubicBezTo>
                          <a:pt x="45" y="3"/>
                          <a:pt x="45" y="3"/>
                          <a:pt x="45" y="3"/>
                        </a:cubicBezTo>
                        <a:cubicBezTo>
                          <a:pt x="47" y="3"/>
                          <a:pt x="49" y="3"/>
                          <a:pt x="51" y="3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8" y="4"/>
                          <a:pt x="48" y="4"/>
                          <a:pt x="47" y="4"/>
                        </a:cubicBezTo>
                        <a:cubicBezTo>
                          <a:pt x="47" y="4"/>
                          <a:pt x="47" y="4"/>
                          <a:pt x="47" y="5"/>
                        </a:cubicBezTo>
                        <a:cubicBezTo>
                          <a:pt x="48" y="5"/>
                          <a:pt x="49" y="5"/>
                          <a:pt x="49" y="5"/>
                        </a:cubicBezTo>
                        <a:cubicBezTo>
                          <a:pt x="50" y="5"/>
                          <a:pt x="51" y="5"/>
                          <a:pt x="51" y="5"/>
                        </a:cubicBezTo>
                        <a:cubicBezTo>
                          <a:pt x="51" y="4"/>
                          <a:pt x="51" y="4"/>
                          <a:pt x="51" y="4"/>
                        </a:cubicBezTo>
                        <a:cubicBezTo>
                          <a:pt x="51" y="4"/>
                          <a:pt x="52" y="4"/>
                          <a:pt x="52" y="4"/>
                        </a:cubicBezTo>
                        <a:cubicBezTo>
                          <a:pt x="52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5"/>
                        </a:cubicBezTo>
                        <a:cubicBezTo>
                          <a:pt x="53" y="5"/>
                          <a:pt x="54" y="5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5" y="4"/>
                          <a:pt x="55" y="5"/>
                          <a:pt x="56" y="5"/>
                        </a:cubicBezTo>
                        <a:cubicBezTo>
                          <a:pt x="57" y="5"/>
                          <a:pt x="58" y="6"/>
                          <a:pt x="59" y="6"/>
                        </a:cubicBezTo>
                        <a:cubicBezTo>
                          <a:pt x="59" y="6"/>
                          <a:pt x="58" y="6"/>
                          <a:pt x="58" y="6"/>
                        </a:cubicBezTo>
                        <a:cubicBezTo>
                          <a:pt x="58" y="6"/>
                          <a:pt x="58" y="6"/>
                          <a:pt x="57" y="6"/>
                        </a:cubicBezTo>
                        <a:cubicBezTo>
                          <a:pt x="57" y="6"/>
                          <a:pt x="58" y="7"/>
                          <a:pt x="58" y="7"/>
                        </a:cubicBezTo>
                        <a:cubicBezTo>
                          <a:pt x="59" y="7"/>
                          <a:pt x="59" y="7"/>
                          <a:pt x="59" y="8"/>
                        </a:cubicBezTo>
                        <a:cubicBezTo>
                          <a:pt x="59" y="9"/>
                          <a:pt x="58" y="8"/>
                          <a:pt x="58" y="8"/>
                        </a:cubicBezTo>
                        <a:cubicBezTo>
                          <a:pt x="57" y="8"/>
                          <a:pt x="56" y="9"/>
                          <a:pt x="55" y="8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5" y="7"/>
                          <a:pt x="55" y="7"/>
                        </a:cubicBezTo>
                        <a:cubicBezTo>
                          <a:pt x="55" y="7"/>
                          <a:pt x="55" y="8"/>
                          <a:pt x="54" y="8"/>
                        </a:cubicBezTo>
                        <a:cubicBezTo>
                          <a:pt x="54" y="8"/>
                          <a:pt x="54" y="8"/>
                          <a:pt x="53" y="8"/>
                        </a:cubicBezTo>
                        <a:cubicBezTo>
                          <a:pt x="53" y="8"/>
                          <a:pt x="52" y="8"/>
                          <a:pt x="52" y="9"/>
                        </a:cubicBezTo>
                        <a:cubicBezTo>
                          <a:pt x="52" y="9"/>
                          <a:pt x="51" y="9"/>
                          <a:pt x="51" y="9"/>
                        </a:cubicBezTo>
                        <a:cubicBezTo>
                          <a:pt x="51" y="9"/>
                          <a:pt x="50" y="9"/>
                          <a:pt x="49" y="9"/>
                        </a:cubicBezTo>
                        <a:cubicBezTo>
                          <a:pt x="49" y="10"/>
                          <a:pt x="48" y="10"/>
                          <a:pt x="48" y="10"/>
                        </a:cubicBezTo>
                        <a:cubicBezTo>
                          <a:pt x="48" y="11"/>
                          <a:pt x="47" y="11"/>
                          <a:pt x="47" y="11"/>
                        </a:cubicBezTo>
                        <a:cubicBezTo>
                          <a:pt x="47" y="12"/>
                          <a:pt x="48" y="12"/>
                          <a:pt x="48" y="12"/>
                        </a:cubicBezTo>
                        <a:cubicBezTo>
                          <a:pt x="48" y="12"/>
                          <a:pt x="47" y="13"/>
                          <a:pt x="48" y="13"/>
                        </a:cubicBezTo>
                        <a:cubicBezTo>
                          <a:pt x="48" y="13"/>
                          <a:pt x="48" y="13"/>
                          <a:pt x="48" y="13"/>
                        </a:cubicBezTo>
                        <a:cubicBezTo>
                          <a:pt x="49" y="13"/>
                          <a:pt x="50" y="14"/>
                          <a:pt x="50" y="14"/>
                        </a:cubicBezTo>
                        <a:cubicBezTo>
                          <a:pt x="51" y="14"/>
                          <a:pt x="51" y="14"/>
                          <a:pt x="52" y="14"/>
                        </a:cubicBezTo>
                        <a:cubicBezTo>
                          <a:pt x="52" y="14"/>
                          <a:pt x="53" y="14"/>
                          <a:pt x="53" y="15"/>
                        </a:cubicBezTo>
                        <a:cubicBezTo>
                          <a:pt x="53" y="15"/>
                          <a:pt x="52" y="15"/>
                          <a:pt x="52" y="16"/>
                        </a:cubicBezTo>
                        <a:cubicBezTo>
                          <a:pt x="53" y="16"/>
                          <a:pt x="52" y="16"/>
                          <a:pt x="52" y="17"/>
                        </a:cubicBezTo>
                        <a:cubicBezTo>
                          <a:pt x="52" y="17"/>
                          <a:pt x="53" y="18"/>
                          <a:pt x="53" y="18"/>
                        </a:cubicBezTo>
                        <a:cubicBezTo>
                          <a:pt x="53" y="18"/>
                          <a:pt x="54" y="17"/>
                          <a:pt x="54" y="17"/>
                        </a:cubicBezTo>
                        <a:cubicBezTo>
                          <a:pt x="54" y="16"/>
                          <a:pt x="54" y="15"/>
                          <a:pt x="55" y="15"/>
                        </a:cubicBezTo>
                        <a:cubicBezTo>
                          <a:pt x="57" y="15"/>
                          <a:pt x="59" y="14"/>
                          <a:pt x="59" y="12"/>
                        </a:cubicBezTo>
                        <a:cubicBezTo>
                          <a:pt x="59" y="12"/>
                          <a:pt x="58" y="11"/>
                          <a:pt x="59" y="11"/>
                        </a:cubicBezTo>
                        <a:cubicBezTo>
                          <a:pt x="59" y="11"/>
                          <a:pt x="59" y="10"/>
                          <a:pt x="59" y="10"/>
                        </a:cubicBezTo>
                        <a:cubicBezTo>
                          <a:pt x="59" y="10"/>
                          <a:pt x="59" y="10"/>
                          <a:pt x="60" y="10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1" y="9"/>
                          <a:pt x="61" y="9"/>
                        </a:cubicBezTo>
                        <a:cubicBezTo>
                          <a:pt x="61" y="9"/>
                          <a:pt x="62" y="9"/>
                          <a:pt x="62" y="9"/>
                        </a:cubicBezTo>
                        <a:cubicBezTo>
                          <a:pt x="62" y="9"/>
                          <a:pt x="63" y="9"/>
                          <a:pt x="63" y="9"/>
                        </a:cubicBezTo>
                        <a:cubicBezTo>
                          <a:pt x="63" y="9"/>
                          <a:pt x="64" y="9"/>
                          <a:pt x="64" y="10"/>
                        </a:cubicBezTo>
                        <a:cubicBezTo>
                          <a:pt x="64" y="10"/>
                          <a:pt x="64" y="10"/>
                          <a:pt x="65" y="10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2"/>
                          <a:pt x="65" y="12"/>
                          <a:pt x="65" y="12"/>
                        </a:cubicBezTo>
                        <a:cubicBezTo>
                          <a:pt x="65" y="12"/>
                          <a:pt x="66" y="12"/>
                          <a:pt x="66" y="12"/>
                        </a:cubicBezTo>
                        <a:cubicBezTo>
                          <a:pt x="66" y="11"/>
                          <a:pt x="67" y="11"/>
                          <a:pt x="67" y="11"/>
                        </a:cubicBezTo>
                        <a:cubicBezTo>
                          <a:pt x="67" y="11"/>
                          <a:pt x="68" y="12"/>
                          <a:pt x="68" y="12"/>
                        </a:cubicBezTo>
                        <a:cubicBezTo>
                          <a:pt x="68" y="12"/>
                          <a:pt x="68" y="12"/>
                          <a:pt x="68" y="12"/>
                        </a:cubicBezTo>
                        <a:cubicBezTo>
                          <a:pt x="68" y="13"/>
                          <a:pt x="68" y="13"/>
                          <a:pt x="68" y="14"/>
                        </a:cubicBezTo>
                        <a:cubicBezTo>
                          <a:pt x="68" y="15"/>
                          <a:pt x="69" y="14"/>
                          <a:pt x="70" y="15"/>
                        </a:cubicBezTo>
                        <a:cubicBezTo>
                          <a:pt x="70" y="15"/>
                          <a:pt x="70" y="15"/>
                          <a:pt x="70" y="15"/>
                        </a:cubicBezTo>
                        <a:cubicBezTo>
                          <a:pt x="70" y="16"/>
                          <a:pt x="71" y="16"/>
                          <a:pt x="71" y="16"/>
                        </a:cubicBezTo>
                        <a:cubicBezTo>
                          <a:pt x="71" y="17"/>
                          <a:pt x="70" y="17"/>
                          <a:pt x="70" y="18"/>
                        </a:cubicBezTo>
                        <a:cubicBezTo>
                          <a:pt x="70" y="18"/>
                          <a:pt x="70" y="18"/>
                          <a:pt x="70" y="19"/>
                        </a:cubicBezTo>
                        <a:cubicBezTo>
                          <a:pt x="70" y="19"/>
                          <a:pt x="71" y="19"/>
                          <a:pt x="71" y="19"/>
                        </a:cubicBezTo>
                        <a:cubicBezTo>
                          <a:pt x="71" y="20"/>
                          <a:pt x="71" y="20"/>
                          <a:pt x="71" y="20"/>
                        </a:cubicBezTo>
                        <a:cubicBezTo>
                          <a:pt x="71" y="21"/>
                          <a:pt x="71" y="21"/>
                          <a:pt x="71" y="21"/>
                        </a:cubicBezTo>
                        <a:cubicBezTo>
                          <a:pt x="70" y="21"/>
                          <a:pt x="70" y="21"/>
                          <a:pt x="70" y="21"/>
                        </a:cubicBezTo>
                        <a:cubicBezTo>
                          <a:pt x="69" y="21"/>
                          <a:pt x="69" y="21"/>
                          <a:pt x="69" y="21"/>
                        </a:cubicBezTo>
                        <a:cubicBezTo>
                          <a:pt x="69" y="21"/>
                          <a:pt x="68" y="21"/>
                          <a:pt x="68" y="21"/>
                        </a:cubicBezTo>
                        <a:cubicBezTo>
                          <a:pt x="68" y="21"/>
                          <a:pt x="67" y="21"/>
                          <a:pt x="67" y="20"/>
                        </a:cubicBezTo>
                        <a:cubicBezTo>
                          <a:pt x="67" y="20"/>
                          <a:pt x="68" y="19"/>
                          <a:pt x="69" y="18"/>
                        </a:cubicBezTo>
                        <a:cubicBezTo>
                          <a:pt x="69" y="18"/>
                          <a:pt x="69" y="18"/>
                          <a:pt x="69" y="18"/>
                        </a:cubicBezTo>
                        <a:cubicBezTo>
                          <a:pt x="69" y="17"/>
                          <a:pt x="68" y="18"/>
                          <a:pt x="68" y="18"/>
                        </a:cubicBezTo>
                        <a:cubicBezTo>
                          <a:pt x="68" y="18"/>
                          <a:pt x="67" y="18"/>
                          <a:pt x="67" y="19"/>
                        </a:cubicBezTo>
                        <a:cubicBezTo>
                          <a:pt x="66" y="19"/>
                          <a:pt x="65" y="18"/>
                          <a:pt x="64" y="19"/>
                        </a:cubicBezTo>
                        <a:cubicBezTo>
                          <a:pt x="64" y="19"/>
                          <a:pt x="65" y="19"/>
                          <a:pt x="65" y="19"/>
                        </a:cubicBezTo>
                        <a:cubicBezTo>
                          <a:pt x="65" y="19"/>
                          <a:pt x="64" y="20"/>
                          <a:pt x="64" y="19"/>
                        </a:cubicBezTo>
                        <a:cubicBezTo>
                          <a:pt x="64" y="19"/>
                          <a:pt x="64" y="19"/>
                          <a:pt x="64" y="19"/>
                        </a:cubicBezTo>
                        <a:cubicBezTo>
                          <a:pt x="64" y="19"/>
                          <a:pt x="63" y="18"/>
                          <a:pt x="62" y="19"/>
                        </a:cubicBezTo>
                        <a:cubicBezTo>
                          <a:pt x="62" y="19"/>
                          <a:pt x="61" y="19"/>
                          <a:pt x="61" y="19"/>
                        </a:cubicBezTo>
                        <a:cubicBezTo>
                          <a:pt x="62" y="20"/>
                          <a:pt x="63" y="19"/>
                          <a:pt x="63" y="20"/>
                        </a:cubicBezTo>
                        <a:cubicBezTo>
                          <a:pt x="63" y="20"/>
                          <a:pt x="62" y="21"/>
                          <a:pt x="62" y="21"/>
                        </a:cubicBezTo>
                        <a:cubicBezTo>
                          <a:pt x="62" y="22"/>
                          <a:pt x="62" y="22"/>
                          <a:pt x="63" y="22"/>
                        </a:cubicBezTo>
                        <a:cubicBezTo>
                          <a:pt x="63" y="22"/>
                          <a:pt x="63" y="22"/>
                          <a:pt x="63" y="22"/>
                        </a:cubicBezTo>
                        <a:cubicBezTo>
                          <a:pt x="64" y="22"/>
                          <a:pt x="64" y="22"/>
                          <a:pt x="64" y="22"/>
                        </a:cubicBezTo>
                        <a:cubicBezTo>
                          <a:pt x="64" y="22"/>
                          <a:pt x="65" y="21"/>
                          <a:pt x="65" y="21"/>
                        </a:cubicBezTo>
                        <a:cubicBezTo>
                          <a:pt x="66" y="22"/>
                          <a:pt x="65" y="22"/>
                          <a:pt x="64" y="23"/>
                        </a:cubicBezTo>
                        <a:cubicBezTo>
                          <a:pt x="63" y="23"/>
                          <a:pt x="62" y="23"/>
                          <a:pt x="62" y="23"/>
                        </a:cubicBezTo>
                        <a:cubicBezTo>
                          <a:pt x="61" y="23"/>
                          <a:pt x="60" y="25"/>
                          <a:pt x="60" y="24"/>
                        </a:cubicBezTo>
                        <a:cubicBezTo>
                          <a:pt x="60" y="23"/>
                          <a:pt x="61" y="23"/>
                          <a:pt x="61" y="23"/>
                        </a:cubicBezTo>
                        <a:cubicBezTo>
                          <a:pt x="60" y="23"/>
                          <a:pt x="59" y="23"/>
                          <a:pt x="59" y="23"/>
                        </a:cubicBezTo>
                        <a:cubicBezTo>
                          <a:pt x="58" y="24"/>
                          <a:pt x="56" y="24"/>
                          <a:pt x="56" y="25"/>
                        </a:cubicBezTo>
                        <a:cubicBezTo>
                          <a:pt x="56" y="25"/>
                          <a:pt x="56" y="26"/>
                          <a:pt x="56" y="26"/>
                        </a:cubicBezTo>
                        <a:cubicBezTo>
                          <a:pt x="56" y="26"/>
                          <a:pt x="55" y="26"/>
                          <a:pt x="55" y="26"/>
                        </a:cubicBezTo>
                        <a:cubicBezTo>
                          <a:pt x="55" y="26"/>
                          <a:pt x="54" y="26"/>
                          <a:pt x="54" y="26"/>
                        </a:cubicBezTo>
                        <a:cubicBezTo>
                          <a:pt x="54" y="27"/>
                          <a:pt x="53" y="27"/>
                          <a:pt x="53" y="27"/>
                        </a:cubicBezTo>
                        <a:cubicBezTo>
                          <a:pt x="53" y="27"/>
                          <a:pt x="53" y="27"/>
                          <a:pt x="52" y="28"/>
                        </a:cubicBezTo>
                        <a:cubicBezTo>
                          <a:pt x="52" y="28"/>
                          <a:pt x="52" y="28"/>
                          <a:pt x="52" y="28"/>
                        </a:cubicBezTo>
                        <a:cubicBezTo>
                          <a:pt x="51" y="28"/>
                          <a:pt x="51" y="29"/>
                          <a:pt x="51" y="29"/>
                        </a:cubicBezTo>
                        <a:cubicBezTo>
                          <a:pt x="51" y="29"/>
                          <a:pt x="50" y="29"/>
                          <a:pt x="50" y="29"/>
                        </a:cubicBezTo>
                        <a:cubicBezTo>
                          <a:pt x="50" y="29"/>
                          <a:pt x="50" y="30"/>
                          <a:pt x="50" y="31"/>
                        </a:cubicBezTo>
                        <a:cubicBezTo>
                          <a:pt x="50" y="31"/>
                          <a:pt x="49" y="31"/>
                          <a:pt x="48" y="32"/>
                        </a:cubicBezTo>
                        <a:cubicBezTo>
                          <a:pt x="48" y="32"/>
                          <a:pt x="48" y="32"/>
                          <a:pt x="47" y="32"/>
                        </a:cubicBezTo>
                        <a:cubicBezTo>
                          <a:pt x="47" y="33"/>
                          <a:pt x="46" y="33"/>
                          <a:pt x="46" y="33"/>
                        </a:cubicBezTo>
                        <a:cubicBezTo>
                          <a:pt x="46" y="33"/>
                          <a:pt x="46" y="33"/>
                          <a:pt x="45" y="34"/>
                        </a:cubicBez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6" y="53"/>
                          <a:pt x="46" y="53"/>
                          <a:pt x="46" y="53"/>
                        </a:cubicBezTo>
                        <a:cubicBezTo>
                          <a:pt x="46" y="52"/>
                          <a:pt x="46" y="52"/>
                          <a:pt x="47" y="52"/>
                        </a:cubicBezTo>
                        <a:cubicBezTo>
                          <a:pt x="47" y="51"/>
                          <a:pt x="48" y="52"/>
                          <a:pt x="48" y="51"/>
                        </a:cubicBezTo>
                        <a:cubicBezTo>
                          <a:pt x="49" y="51"/>
                          <a:pt x="49" y="51"/>
                          <a:pt x="49" y="51"/>
                        </a:cubicBezTo>
                        <a:cubicBezTo>
                          <a:pt x="49" y="51"/>
                          <a:pt x="49" y="50"/>
                          <a:pt x="50" y="51"/>
                        </a:cubicBezTo>
                        <a:cubicBezTo>
                          <a:pt x="50" y="51"/>
                          <a:pt x="49" y="51"/>
                          <a:pt x="50" y="52"/>
                        </a:cubicBezTo>
                        <a:cubicBezTo>
                          <a:pt x="50" y="52"/>
                          <a:pt x="51" y="51"/>
                          <a:pt x="51" y="51"/>
                        </a:cubicBezTo>
                        <a:cubicBezTo>
                          <a:pt x="51" y="51"/>
                          <a:pt x="52" y="51"/>
                          <a:pt x="52" y="51"/>
                        </a:cubicBezTo>
                        <a:cubicBezTo>
                          <a:pt x="52" y="52"/>
                          <a:pt x="52" y="52"/>
                          <a:pt x="53" y="52"/>
                        </a:cubicBezTo>
                        <a:cubicBezTo>
                          <a:pt x="53" y="52"/>
                          <a:pt x="53" y="52"/>
                          <a:pt x="54" y="52"/>
                        </a:cubicBezTo>
                        <a:cubicBezTo>
                          <a:pt x="54" y="52"/>
                          <a:pt x="55" y="52"/>
                          <a:pt x="55" y="52"/>
                        </a:cubicBezTo>
                        <a:cubicBezTo>
                          <a:pt x="55" y="52"/>
                          <a:pt x="56" y="52"/>
                          <a:pt x="56" y="52"/>
                        </a:cubicBezTo>
                        <a:cubicBezTo>
                          <a:pt x="57" y="52"/>
                          <a:pt x="57" y="52"/>
                          <a:pt x="57" y="52"/>
                        </a:cubicBezTo>
                        <a:cubicBezTo>
                          <a:pt x="58" y="53"/>
                          <a:pt x="58" y="52"/>
                          <a:pt x="58" y="52"/>
                        </a:cubicBezTo>
                        <a:cubicBezTo>
                          <a:pt x="58" y="53"/>
                          <a:pt x="58" y="53"/>
                          <a:pt x="58" y="53"/>
                        </a:cubicBezTo>
                        <a:cubicBezTo>
                          <a:pt x="59" y="53"/>
                          <a:pt x="59" y="53"/>
                          <a:pt x="59" y="54"/>
                        </a:cubicBezTo>
                        <a:cubicBezTo>
                          <a:pt x="59" y="54"/>
                          <a:pt x="59" y="54"/>
                          <a:pt x="60" y="54"/>
                        </a:cubicBezTo>
                        <a:cubicBezTo>
                          <a:pt x="60" y="54"/>
                          <a:pt x="60" y="55"/>
                          <a:pt x="60" y="55"/>
                        </a:cubicBezTo>
                        <a:cubicBezTo>
                          <a:pt x="61" y="55"/>
                          <a:pt x="62" y="56"/>
                          <a:pt x="62" y="56"/>
                        </a:cubicBezTo>
                        <a:cubicBezTo>
                          <a:pt x="63" y="56"/>
                          <a:pt x="63" y="56"/>
                          <a:pt x="63" y="56"/>
                        </a:cubicBezTo>
                        <a:cubicBezTo>
                          <a:pt x="64" y="56"/>
                          <a:pt x="65" y="56"/>
                          <a:pt x="66" y="57"/>
                        </a:cubicBezTo>
                        <a:cubicBezTo>
                          <a:pt x="66" y="57"/>
                          <a:pt x="66" y="57"/>
                          <a:pt x="66" y="58"/>
                        </a:cubicBezTo>
                        <a:cubicBezTo>
                          <a:pt x="67" y="58"/>
                          <a:pt x="66" y="58"/>
                          <a:pt x="67" y="59"/>
                        </a:cubicBezTo>
                        <a:cubicBezTo>
                          <a:pt x="67" y="59"/>
                          <a:pt x="68" y="59"/>
                          <a:pt x="67" y="60"/>
                        </a:cubicBezTo>
                        <a:cubicBezTo>
                          <a:pt x="67" y="61"/>
                          <a:pt x="68" y="61"/>
                          <a:pt x="68" y="61"/>
                        </a:cubicBezTo>
                        <a:cubicBezTo>
                          <a:pt x="68" y="61"/>
                          <a:pt x="69" y="62"/>
                          <a:pt x="69" y="62"/>
                        </a:cubicBezTo>
                        <a:cubicBezTo>
                          <a:pt x="69" y="62"/>
                          <a:pt x="69" y="62"/>
                          <a:pt x="69" y="62"/>
                        </a:cubicBezTo>
                        <a:cubicBezTo>
                          <a:pt x="70" y="62"/>
                          <a:pt x="70" y="62"/>
                          <a:pt x="71" y="62"/>
                        </a:cubicBezTo>
                        <a:cubicBezTo>
                          <a:pt x="71" y="62"/>
                          <a:pt x="71" y="62"/>
                          <a:pt x="72" y="62"/>
                        </a:cubicBezTo>
                        <a:cubicBezTo>
                          <a:pt x="72" y="62"/>
                          <a:pt x="72" y="63"/>
                          <a:pt x="72" y="63"/>
                        </a:cubicBezTo>
                        <a:cubicBezTo>
                          <a:pt x="72" y="63"/>
                          <a:pt x="73" y="63"/>
                          <a:pt x="73" y="63"/>
                        </a:cubicBezTo>
                        <a:cubicBezTo>
                          <a:pt x="74" y="63"/>
                          <a:pt x="74" y="63"/>
                          <a:pt x="75" y="63"/>
                        </a:cubicBezTo>
                        <a:cubicBezTo>
                          <a:pt x="75" y="63"/>
                          <a:pt x="75" y="63"/>
                          <a:pt x="75" y="63"/>
                        </a:cubicBezTo>
                        <a:cubicBezTo>
                          <a:pt x="76" y="63"/>
                          <a:pt x="76" y="64"/>
                          <a:pt x="77" y="64"/>
                        </a:cubicBezTo>
                        <a:cubicBezTo>
                          <a:pt x="71" y="73"/>
                          <a:pt x="62" y="80"/>
                          <a:pt x="52" y="82"/>
                        </a:cubicBezTo>
                        <a:cubicBezTo>
                          <a:pt x="52" y="82"/>
                          <a:pt x="52" y="81"/>
                          <a:pt x="52" y="81"/>
                        </a:cubicBezTo>
                        <a:cubicBezTo>
                          <a:pt x="52" y="80"/>
                          <a:pt x="52" y="79"/>
                          <a:pt x="52" y="79"/>
                        </a:cubicBezTo>
                        <a:cubicBezTo>
                          <a:pt x="52" y="78"/>
                          <a:pt x="52" y="77"/>
                          <a:pt x="51" y="77"/>
                        </a:cubicBezTo>
                        <a:cubicBezTo>
                          <a:pt x="51" y="76"/>
                          <a:pt x="50" y="76"/>
                          <a:pt x="50" y="75"/>
                        </a:cubicBezTo>
                        <a:cubicBezTo>
                          <a:pt x="49" y="75"/>
                          <a:pt x="49" y="75"/>
                          <a:pt x="49" y="75"/>
                        </a:cubicBezTo>
                        <a:cubicBezTo>
                          <a:pt x="48" y="75"/>
                          <a:pt x="46" y="74"/>
                          <a:pt x="46" y="73"/>
                        </a:cubicBezTo>
                        <a:cubicBezTo>
                          <a:pt x="46" y="73"/>
                          <a:pt x="46" y="73"/>
                          <a:pt x="46" y="72"/>
                        </a:cubicBezTo>
                        <a:cubicBezTo>
                          <a:pt x="46" y="72"/>
                          <a:pt x="46" y="72"/>
                          <a:pt x="45" y="72"/>
                        </a:cubicBezTo>
                        <a:lnTo>
                          <a:pt x="45" y="85"/>
                        </a:lnTo>
                        <a:close/>
                        <a:moveTo>
                          <a:pt x="1" y="34"/>
                        </a:moveTo>
                        <a:cubicBezTo>
                          <a:pt x="1" y="35"/>
                          <a:pt x="0" y="36"/>
                          <a:pt x="0" y="36"/>
                        </a:cubicBezTo>
                        <a:cubicBezTo>
                          <a:pt x="0" y="37"/>
                          <a:pt x="0" y="38"/>
                          <a:pt x="0" y="39"/>
                        </a:cubicBezTo>
                        <a:cubicBezTo>
                          <a:pt x="0" y="40"/>
                          <a:pt x="0" y="41"/>
                          <a:pt x="0" y="43"/>
                        </a:cubicBezTo>
                        <a:cubicBezTo>
                          <a:pt x="0" y="44"/>
                          <a:pt x="0" y="46"/>
                          <a:pt x="0" y="47"/>
                        </a:cubicBezTo>
                        <a:cubicBezTo>
                          <a:pt x="0" y="48"/>
                          <a:pt x="0" y="49"/>
                          <a:pt x="0" y="49"/>
                        </a:cubicBezTo>
                        <a:cubicBezTo>
                          <a:pt x="0" y="50"/>
                          <a:pt x="1" y="51"/>
                          <a:pt x="1" y="52"/>
                        </a:cubicBezTo>
                        <a:cubicBezTo>
                          <a:pt x="1" y="52"/>
                          <a:pt x="1" y="53"/>
                          <a:pt x="1" y="54"/>
                        </a:cubicBezTo>
                        <a:cubicBezTo>
                          <a:pt x="2" y="55"/>
                          <a:pt x="2" y="56"/>
                          <a:pt x="2" y="58"/>
                        </a:cubicBezTo>
                        <a:cubicBezTo>
                          <a:pt x="3" y="58"/>
                          <a:pt x="3" y="59"/>
                          <a:pt x="3" y="60"/>
                        </a:cubicBezTo>
                        <a:cubicBezTo>
                          <a:pt x="3" y="60"/>
                          <a:pt x="4" y="61"/>
                          <a:pt x="4" y="61"/>
                        </a:cubicBezTo>
                        <a:cubicBezTo>
                          <a:pt x="4" y="62"/>
                          <a:pt x="4" y="62"/>
                          <a:pt x="5" y="62"/>
                        </a:cubicBezTo>
                        <a:cubicBezTo>
                          <a:pt x="5" y="63"/>
                          <a:pt x="5" y="64"/>
                          <a:pt x="5" y="64"/>
                        </a:cubicBezTo>
                        <a:cubicBezTo>
                          <a:pt x="7" y="66"/>
                          <a:pt x="8" y="68"/>
                          <a:pt x="9" y="69"/>
                        </a:cubicBezTo>
                        <a:cubicBezTo>
                          <a:pt x="10" y="70"/>
                          <a:pt x="10" y="71"/>
                          <a:pt x="11" y="72"/>
                        </a:cubicBezTo>
                        <a:cubicBezTo>
                          <a:pt x="11" y="72"/>
                          <a:pt x="12" y="73"/>
                          <a:pt x="12" y="73"/>
                        </a:cubicBezTo>
                        <a:cubicBezTo>
                          <a:pt x="13" y="74"/>
                          <a:pt x="13" y="74"/>
                          <a:pt x="14" y="74"/>
                        </a:cubicBezTo>
                        <a:cubicBezTo>
                          <a:pt x="16" y="77"/>
                          <a:pt x="19" y="78"/>
                          <a:pt x="21" y="80"/>
                        </a:cubicBezTo>
                        <a:cubicBezTo>
                          <a:pt x="22" y="80"/>
                          <a:pt x="22" y="81"/>
                          <a:pt x="23" y="81"/>
                        </a:cubicBezTo>
                        <a:cubicBezTo>
                          <a:pt x="24" y="82"/>
                          <a:pt x="26" y="82"/>
                          <a:pt x="27" y="83"/>
                        </a:cubicBezTo>
                        <a:cubicBezTo>
                          <a:pt x="27" y="83"/>
                          <a:pt x="28" y="83"/>
                          <a:pt x="29" y="83"/>
                        </a:cubicBezTo>
                        <a:cubicBezTo>
                          <a:pt x="33" y="85"/>
                          <a:pt x="38" y="86"/>
                          <a:pt x="42" y="86"/>
                        </a:cubicBezTo>
                        <a:cubicBezTo>
                          <a:pt x="43" y="86"/>
                          <a:pt x="44" y="86"/>
                          <a:pt x="45" y="85"/>
                        </a:cubicBezTo>
                        <a:cubicBezTo>
                          <a:pt x="45" y="72"/>
                          <a:pt x="45" y="72"/>
                          <a:pt x="45" y="72"/>
                        </a:cubicBezTo>
                        <a:cubicBezTo>
                          <a:pt x="45" y="71"/>
                          <a:pt x="45" y="71"/>
                          <a:pt x="45" y="71"/>
                        </a:cubicBezTo>
                        <a:cubicBezTo>
                          <a:pt x="44" y="70"/>
                          <a:pt x="44" y="69"/>
                          <a:pt x="43" y="68"/>
                        </a:cubicBezTo>
                        <a:cubicBezTo>
                          <a:pt x="43" y="68"/>
                          <a:pt x="43" y="67"/>
                          <a:pt x="42" y="67"/>
                        </a:cubicBezTo>
                        <a:cubicBezTo>
                          <a:pt x="42" y="67"/>
                          <a:pt x="42" y="66"/>
                          <a:pt x="42" y="66"/>
                        </a:cubicBezTo>
                        <a:cubicBezTo>
                          <a:pt x="41" y="66"/>
                          <a:pt x="41" y="65"/>
                          <a:pt x="41" y="65"/>
                        </a:cubicBezTo>
                        <a:cubicBezTo>
                          <a:pt x="41" y="64"/>
                          <a:pt x="42" y="64"/>
                          <a:pt x="42" y="64"/>
                        </a:cubicBezTo>
                        <a:cubicBezTo>
                          <a:pt x="42" y="63"/>
                          <a:pt x="42" y="63"/>
                          <a:pt x="42" y="63"/>
                        </a:cubicBezTo>
                        <a:cubicBezTo>
                          <a:pt x="41" y="62"/>
                          <a:pt x="42" y="62"/>
                          <a:pt x="42" y="61"/>
                        </a:cubicBezTo>
                        <a:cubicBezTo>
                          <a:pt x="42" y="61"/>
                          <a:pt x="42" y="61"/>
                          <a:pt x="42" y="60"/>
                        </a:cubicBezTo>
                        <a:cubicBezTo>
                          <a:pt x="42" y="60"/>
                          <a:pt x="43" y="60"/>
                          <a:pt x="43" y="60"/>
                        </a:cubicBezTo>
                        <a:cubicBezTo>
                          <a:pt x="43" y="60"/>
                          <a:pt x="43" y="59"/>
                          <a:pt x="43" y="59"/>
                        </a:cubicBezTo>
                        <a:cubicBezTo>
                          <a:pt x="44" y="59"/>
                          <a:pt x="44" y="58"/>
                          <a:pt x="44" y="58"/>
                        </a:cubicBezTo>
                        <a:cubicBezTo>
                          <a:pt x="45" y="58"/>
                          <a:pt x="45" y="56"/>
                          <a:pt x="44" y="55"/>
                        </a:cubicBezTo>
                        <a:cubicBezTo>
                          <a:pt x="44" y="55"/>
                          <a:pt x="44" y="55"/>
                          <a:pt x="44" y="55"/>
                        </a:cubicBezTo>
                        <a:cubicBezTo>
                          <a:pt x="44" y="54"/>
                          <a:pt x="44" y="53"/>
                          <a:pt x="43" y="53"/>
                        </a:cubicBezTo>
                        <a:cubicBezTo>
                          <a:pt x="43" y="53"/>
                          <a:pt x="43" y="54"/>
                          <a:pt x="42" y="54"/>
                        </a:cubicBezTo>
                        <a:cubicBezTo>
                          <a:pt x="42" y="54"/>
                          <a:pt x="42" y="55"/>
                          <a:pt x="42" y="55"/>
                        </a:cubicBezTo>
                        <a:cubicBezTo>
                          <a:pt x="41" y="55"/>
                          <a:pt x="41" y="54"/>
                          <a:pt x="41" y="54"/>
                        </a:cubicBezTo>
                        <a:cubicBezTo>
                          <a:pt x="40" y="54"/>
                          <a:pt x="40" y="54"/>
                          <a:pt x="40" y="54"/>
                        </a:cubicBezTo>
                        <a:cubicBezTo>
                          <a:pt x="39" y="54"/>
                          <a:pt x="39" y="53"/>
                          <a:pt x="39" y="53"/>
                        </a:cubicBezTo>
                        <a:cubicBezTo>
                          <a:pt x="38" y="53"/>
                          <a:pt x="38" y="53"/>
                          <a:pt x="38" y="52"/>
                        </a:cubicBezTo>
                        <a:cubicBezTo>
                          <a:pt x="38" y="52"/>
                          <a:pt x="38" y="52"/>
                          <a:pt x="38" y="51"/>
                        </a:cubicBezTo>
                        <a:cubicBezTo>
                          <a:pt x="37" y="51"/>
                          <a:pt x="37" y="50"/>
                          <a:pt x="36" y="50"/>
                        </a:cubicBezTo>
                        <a:cubicBezTo>
                          <a:pt x="36" y="50"/>
                          <a:pt x="35" y="50"/>
                          <a:pt x="35" y="50"/>
                        </a:cubicBezTo>
                        <a:cubicBezTo>
                          <a:pt x="35" y="49"/>
                          <a:pt x="34" y="49"/>
                          <a:pt x="34" y="49"/>
                        </a:cubicBezTo>
                        <a:cubicBezTo>
                          <a:pt x="34" y="49"/>
                          <a:pt x="34" y="49"/>
                          <a:pt x="33" y="49"/>
                        </a:cubicBezTo>
                        <a:cubicBezTo>
                          <a:pt x="32" y="49"/>
                          <a:pt x="32" y="47"/>
                          <a:pt x="31" y="47"/>
                        </a:cubicBezTo>
                        <a:cubicBezTo>
                          <a:pt x="30" y="47"/>
                          <a:pt x="30" y="48"/>
                          <a:pt x="29" y="48"/>
                        </a:cubicBezTo>
                        <a:cubicBezTo>
                          <a:pt x="29" y="48"/>
                          <a:pt x="28" y="47"/>
                          <a:pt x="28" y="47"/>
                        </a:cubicBezTo>
                        <a:cubicBezTo>
                          <a:pt x="27" y="47"/>
                          <a:pt x="27" y="47"/>
                          <a:pt x="26" y="46"/>
                        </a:cubicBezTo>
                        <a:cubicBezTo>
                          <a:pt x="26" y="46"/>
                          <a:pt x="25" y="46"/>
                          <a:pt x="25" y="46"/>
                        </a:cubicBezTo>
                        <a:cubicBezTo>
                          <a:pt x="25" y="46"/>
                          <a:pt x="25" y="46"/>
                          <a:pt x="24" y="46"/>
                        </a:cubicBezTo>
                        <a:cubicBezTo>
                          <a:pt x="24" y="45"/>
                          <a:pt x="24" y="45"/>
                          <a:pt x="23" y="45"/>
                        </a:cubicBezTo>
                        <a:cubicBezTo>
                          <a:pt x="23" y="45"/>
                          <a:pt x="23" y="44"/>
                          <a:pt x="23" y="44"/>
                        </a:cubicBezTo>
                        <a:cubicBezTo>
                          <a:pt x="23" y="44"/>
                          <a:pt x="23" y="43"/>
                          <a:pt x="23" y="43"/>
                        </a:cubicBezTo>
                        <a:cubicBezTo>
                          <a:pt x="23" y="42"/>
                          <a:pt x="22" y="41"/>
                          <a:pt x="22" y="40"/>
                        </a:cubicBezTo>
                        <a:cubicBezTo>
                          <a:pt x="21" y="40"/>
                          <a:pt x="21" y="40"/>
                          <a:pt x="21" y="39"/>
                        </a:cubicBezTo>
                        <a:cubicBezTo>
                          <a:pt x="21" y="39"/>
                          <a:pt x="21" y="39"/>
                          <a:pt x="21" y="38"/>
                        </a:cubicBezTo>
                        <a:cubicBezTo>
                          <a:pt x="20" y="38"/>
                          <a:pt x="20" y="38"/>
                          <a:pt x="20" y="37"/>
                        </a:cubicBezTo>
                        <a:cubicBezTo>
                          <a:pt x="19" y="37"/>
                          <a:pt x="19" y="37"/>
                          <a:pt x="19" y="36"/>
                        </a:cubicBezTo>
                        <a:cubicBezTo>
                          <a:pt x="19" y="36"/>
                          <a:pt x="19" y="35"/>
                          <a:pt x="19" y="35"/>
                        </a:cubicBezTo>
                        <a:cubicBezTo>
                          <a:pt x="19" y="34"/>
                          <a:pt x="17" y="34"/>
                          <a:pt x="18" y="35"/>
                        </a:cubicBezTo>
                        <a:cubicBezTo>
                          <a:pt x="18" y="36"/>
                          <a:pt x="18" y="36"/>
                          <a:pt x="18" y="36"/>
                        </a:cubicBezTo>
                        <a:cubicBezTo>
                          <a:pt x="18" y="37"/>
                          <a:pt x="18" y="37"/>
                          <a:pt x="18" y="37"/>
                        </a:cubicBezTo>
                        <a:cubicBezTo>
                          <a:pt x="19" y="38"/>
                          <a:pt x="19" y="38"/>
                          <a:pt x="19" y="38"/>
                        </a:cubicBezTo>
                        <a:cubicBezTo>
                          <a:pt x="19" y="39"/>
                          <a:pt x="19" y="40"/>
                          <a:pt x="19" y="40"/>
                        </a:cubicBezTo>
                        <a:cubicBezTo>
                          <a:pt x="20" y="40"/>
                          <a:pt x="20" y="41"/>
                          <a:pt x="20" y="41"/>
                        </a:cubicBezTo>
                        <a:cubicBezTo>
                          <a:pt x="19" y="41"/>
                          <a:pt x="19" y="41"/>
                          <a:pt x="19" y="41"/>
                        </a:cubicBezTo>
                        <a:cubicBezTo>
                          <a:pt x="19" y="41"/>
                          <a:pt x="18" y="40"/>
                          <a:pt x="18" y="40"/>
                        </a:cubicBezTo>
                        <a:cubicBezTo>
                          <a:pt x="18" y="40"/>
                          <a:pt x="18" y="39"/>
                          <a:pt x="18" y="39"/>
                        </a:cubicBezTo>
                        <a:cubicBezTo>
                          <a:pt x="18" y="38"/>
                          <a:pt x="17" y="38"/>
                          <a:pt x="17" y="38"/>
                        </a:cubicBezTo>
                        <a:cubicBezTo>
                          <a:pt x="17" y="37"/>
                          <a:pt x="17" y="37"/>
                          <a:pt x="17" y="37"/>
                        </a:cubicBezTo>
                        <a:cubicBezTo>
                          <a:pt x="17" y="36"/>
                          <a:pt x="17" y="36"/>
                          <a:pt x="17" y="36"/>
                        </a:cubicBezTo>
                        <a:cubicBezTo>
                          <a:pt x="16" y="35"/>
                          <a:pt x="16" y="35"/>
                          <a:pt x="16" y="34"/>
                        </a:cubicBezTo>
                        <a:cubicBezTo>
                          <a:pt x="16" y="34"/>
                          <a:pt x="16" y="33"/>
                          <a:pt x="16" y="33"/>
                        </a:cubicBezTo>
                        <a:cubicBezTo>
                          <a:pt x="16" y="33"/>
                          <a:pt x="16" y="32"/>
                          <a:pt x="15" y="32"/>
                        </a:cubicBezTo>
                        <a:cubicBezTo>
                          <a:pt x="15" y="32"/>
                          <a:pt x="15" y="32"/>
                          <a:pt x="14" y="32"/>
                        </a:cubicBezTo>
                        <a:cubicBezTo>
                          <a:pt x="14" y="31"/>
                          <a:pt x="14" y="31"/>
                          <a:pt x="14" y="30"/>
                        </a:cubicBezTo>
                        <a:cubicBezTo>
                          <a:pt x="14" y="30"/>
                          <a:pt x="14" y="29"/>
                          <a:pt x="14" y="29"/>
                        </a:cubicBezTo>
                        <a:cubicBezTo>
                          <a:pt x="14" y="28"/>
                          <a:pt x="14" y="27"/>
                          <a:pt x="14" y="27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5"/>
                          <a:pt x="15" y="25"/>
                          <a:pt x="15" y="25"/>
                        </a:cubicBezTo>
                        <a:cubicBezTo>
                          <a:pt x="16" y="24"/>
                          <a:pt x="16" y="24"/>
                          <a:pt x="17" y="23"/>
                        </a:cubicBezTo>
                        <a:cubicBezTo>
                          <a:pt x="17" y="22"/>
                          <a:pt x="18" y="22"/>
                          <a:pt x="18" y="21"/>
                        </a:cubicBezTo>
                        <a:cubicBezTo>
                          <a:pt x="18" y="21"/>
                          <a:pt x="19" y="20"/>
                          <a:pt x="19" y="20"/>
                        </a:cubicBezTo>
                        <a:cubicBezTo>
                          <a:pt x="19" y="19"/>
                          <a:pt x="18" y="19"/>
                          <a:pt x="18" y="19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9" y="18"/>
                          <a:pt x="19" y="17"/>
                          <a:pt x="19" y="17"/>
                        </a:cubicBezTo>
                        <a:cubicBezTo>
                          <a:pt x="19" y="17"/>
                          <a:pt x="18" y="16"/>
                          <a:pt x="18" y="16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19" y="14"/>
                          <a:pt x="18" y="15"/>
                          <a:pt x="18" y="15"/>
                        </a:cubicBezTo>
                        <a:cubicBezTo>
                          <a:pt x="17" y="14"/>
                          <a:pt x="18" y="14"/>
                          <a:pt x="18" y="14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2"/>
                          <a:pt x="18" y="12"/>
                        </a:cubicBezTo>
                        <a:cubicBezTo>
                          <a:pt x="18" y="12"/>
                          <a:pt x="18" y="12"/>
                          <a:pt x="17" y="11"/>
                        </a:cubicBezTo>
                        <a:cubicBezTo>
                          <a:pt x="22" y="7"/>
                          <a:pt x="29" y="4"/>
                          <a:pt x="35" y="3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35" y="3"/>
                          <a:pt x="35" y="4"/>
                          <a:pt x="36" y="4"/>
                        </a:cubicBezTo>
                        <a:cubicBezTo>
                          <a:pt x="36" y="3"/>
                          <a:pt x="36" y="4"/>
                          <a:pt x="37" y="4"/>
                        </a:cubicBezTo>
                        <a:cubicBezTo>
                          <a:pt x="37" y="4"/>
                          <a:pt x="38" y="3"/>
                          <a:pt x="38" y="3"/>
                        </a:cubicBezTo>
                        <a:cubicBezTo>
                          <a:pt x="39" y="4"/>
                          <a:pt x="40" y="4"/>
                          <a:pt x="41" y="4"/>
                        </a:cubicBezTo>
                        <a:cubicBezTo>
                          <a:pt x="41" y="4"/>
                          <a:pt x="41" y="4"/>
                          <a:pt x="41" y="3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3" y="3"/>
                          <a:pt x="44" y="3"/>
                          <a:pt x="45" y="3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5" y="0"/>
                          <a:pt x="44" y="0"/>
                          <a:pt x="43" y="0"/>
                        </a:cubicBezTo>
                        <a:cubicBezTo>
                          <a:pt x="43" y="0"/>
                          <a:pt x="43" y="0"/>
                          <a:pt x="42" y="0"/>
                        </a:cubicBezTo>
                        <a:cubicBezTo>
                          <a:pt x="42" y="0"/>
                          <a:pt x="42" y="0"/>
                          <a:pt x="41" y="0"/>
                        </a:cubicBezTo>
                        <a:cubicBezTo>
                          <a:pt x="37" y="0"/>
                          <a:pt x="33" y="1"/>
                          <a:pt x="29" y="3"/>
                        </a:cubicBezTo>
                        <a:cubicBezTo>
                          <a:pt x="28" y="3"/>
                          <a:pt x="27" y="3"/>
                          <a:pt x="27" y="3"/>
                        </a:cubicBezTo>
                        <a:cubicBezTo>
                          <a:pt x="27" y="3"/>
                          <a:pt x="26" y="3"/>
                          <a:pt x="26" y="3"/>
                        </a:cubicBezTo>
                        <a:cubicBezTo>
                          <a:pt x="26" y="4"/>
                          <a:pt x="25" y="4"/>
                          <a:pt x="25" y="4"/>
                        </a:cubicBezTo>
                        <a:cubicBezTo>
                          <a:pt x="24" y="4"/>
                          <a:pt x="24" y="5"/>
                          <a:pt x="23" y="5"/>
                        </a:cubicBezTo>
                        <a:cubicBezTo>
                          <a:pt x="22" y="5"/>
                          <a:pt x="22" y="6"/>
                          <a:pt x="21" y="6"/>
                        </a:cubicBezTo>
                        <a:cubicBezTo>
                          <a:pt x="19" y="7"/>
                          <a:pt x="17" y="9"/>
                          <a:pt x="15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3" y="12"/>
                          <a:pt x="13" y="12"/>
                          <a:pt x="12" y="13"/>
                        </a:cubicBezTo>
                        <a:cubicBezTo>
                          <a:pt x="12" y="13"/>
                          <a:pt x="11" y="14"/>
                          <a:pt x="11" y="14"/>
                        </a:cubicBezTo>
                        <a:cubicBezTo>
                          <a:pt x="10" y="15"/>
                          <a:pt x="10" y="16"/>
                          <a:pt x="9" y="17"/>
                        </a:cubicBezTo>
                        <a:cubicBezTo>
                          <a:pt x="8" y="18"/>
                          <a:pt x="7" y="20"/>
                          <a:pt x="5" y="22"/>
                        </a:cubicBezTo>
                        <a:cubicBezTo>
                          <a:pt x="5" y="22"/>
                          <a:pt x="5" y="23"/>
                          <a:pt x="5" y="23"/>
                        </a:cubicBezTo>
                        <a:cubicBezTo>
                          <a:pt x="4" y="24"/>
                          <a:pt x="4" y="24"/>
                          <a:pt x="4" y="24"/>
                        </a:cubicBezTo>
                        <a:cubicBezTo>
                          <a:pt x="4" y="25"/>
                          <a:pt x="3" y="26"/>
                          <a:pt x="3" y="27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30"/>
                          <a:pt x="2" y="31"/>
                          <a:pt x="1" y="32"/>
                        </a:cubicBezTo>
                        <a:cubicBezTo>
                          <a:pt x="1" y="33"/>
                          <a:pt x="1" y="34"/>
                          <a:pt x="1" y="34"/>
                        </a:cubicBezTo>
                        <a:close/>
                        <a:moveTo>
                          <a:pt x="45" y="34"/>
                        </a:move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4" y="53"/>
                          <a:pt x="44" y="53"/>
                        </a:cubicBezTo>
                        <a:cubicBezTo>
                          <a:pt x="43" y="53"/>
                          <a:pt x="42" y="53"/>
                          <a:pt x="41" y="53"/>
                        </a:cubicBezTo>
                        <a:cubicBezTo>
                          <a:pt x="41" y="53"/>
                          <a:pt x="40" y="52"/>
                          <a:pt x="40" y="51"/>
                        </a:cubicBezTo>
                        <a:cubicBezTo>
                          <a:pt x="40" y="51"/>
                          <a:pt x="40" y="50"/>
                          <a:pt x="40" y="50"/>
                        </a:cubicBezTo>
                        <a:cubicBezTo>
                          <a:pt x="40" y="49"/>
                          <a:pt x="40" y="49"/>
                          <a:pt x="40" y="49"/>
                        </a:cubicBezTo>
                        <a:cubicBezTo>
                          <a:pt x="40" y="48"/>
                          <a:pt x="40" y="48"/>
                          <a:pt x="39" y="47"/>
                        </a:cubicBezTo>
                        <a:cubicBezTo>
                          <a:pt x="38" y="47"/>
                          <a:pt x="37" y="48"/>
                          <a:pt x="36" y="47"/>
                        </a:cubicBezTo>
                        <a:cubicBezTo>
                          <a:pt x="36" y="47"/>
                          <a:pt x="36" y="47"/>
                          <a:pt x="36" y="47"/>
                        </a:cubicBezTo>
                        <a:cubicBezTo>
                          <a:pt x="37" y="46"/>
                          <a:pt x="36" y="46"/>
                          <a:pt x="37" y="46"/>
                        </a:cubicBezTo>
                        <a:cubicBezTo>
                          <a:pt x="37" y="46"/>
                          <a:pt x="37" y="45"/>
                          <a:pt x="37" y="45"/>
                        </a:cubicBezTo>
                        <a:cubicBezTo>
                          <a:pt x="37" y="45"/>
                          <a:pt x="37" y="45"/>
                          <a:pt x="37" y="44"/>
                        </a:cubicBezTo>
                        <a:cubicBezTo>
                          <a:pt x="37" y="44"/>
                          <a:pt x="38" y="44"/>
                          <a:pt x="38" y="44"/>
                        </a:cubicBezTo>
                        <a:cubicBezTo>
                          <a:pt x="38" y="43"/>
                          <a:pt x="38" y="43"/>
                          <a:pt x="37" y="43"/>
                        </a:cubicBezTo>
                        <a:cubicBezTo>
                          <a:pt x="37" y="43"/>
                          <a:pt x="36" y="43"/>
                          <a:pt x="36" y="43"/>
                        </a:cubicBezTo>
                        <a:cubicBezTo>
                          <a:pt x="35" y="43"/>
                          <a:pt x="35" y="45"/>
                          <a:pt x="34" y="45"/>
                        </a:cubicBezTo>
                        <a:cubicBezTo>
                          <a:pt x="34" y="45"/>
                          <a:pt x="33" y="45"/>
                          <a:pt x="33" y="45"/>
                        </a:cubicBezTo>
                        <a:cubicBezTo>
                          <a:pt x="32" y="45"/>
                          <a:pt x="32" y="45"/>
                          <a:pt x="32" y="45"/>
                        </a:cubicBezTo>
                        <a:cubicBezTo>
                          <a:pt x="31" y="45"/>
                          <a:pt x="31" y="45"/>
                          <a:pt x="30" y="45"/>
                        </a:cubicBezTo>
                        <a:cubicBezTo>
                          <a:pt x="30" y="45"/>
                          <a:pt x="30" y="43"/>
                          <a:pt x="30" y="43"/>
                        </a:cubicBezTo>
                        <a:cubicBezTo>
                          <a:pt x="29" y="42"/>
                          <a:pt x="30" y="41"/>
                          <a:pt x="30" y="40"/>
                        </a:cubicBezTo>
                        <a:cubicBezTo>
                          <a:pt x="30" y="40"/>
                          <a:pt x="30" y="39"/>
                          <a:pt x="30" y="39"/>
                        </a:cubicBezTo>
                        <a:cubicBezTo>
                          <a:pt x="31" y="39"/>
                          <a:pt x="30" y="38"/>
                          <a:pt x="31" y="38"/>
                        </a:cubicBezTo>
                        <a:cubicBezTo>
                          <a:pt x="31" y="37"/>
                          <a:pt x="32" y="37"/>
                          <a:pt x="32" y="37"/>
                        </a:cubicBezTo>
                        <a:cubicBezTo>
                          <a:pt x="33" y="36"/>
                          <a:pt x="33" y="36"/>
                          <a:pt x="34" y="36"/>
                        </a:cubicBezTo>
                        <a:cubicBezTo>
                          <a:pt x="35" y="36"/>
                          <a:pt x="35" y="36"/>
                          <a:pt x="36" y="36"/>
                        </a:cubicBezTo>
                        <a:cubicBezTo>
                          <a:pt x="36" y="36"/>
                          <a:pt x="36" y="36"/>
                          <a:pt x="36" y="36"/>
                        </a:cubicBezTo>
                        <a:cubicBezTo>
                          <a:pt x="37" y="36"/>
                          <a:pt x="37" y="36"/>
                          <a:pt x="38" y="35"/>
                        </a:cubicBezTo>
                        <a:cubicBezTo>
                          <a:pt x="39" y="35"/>
                          <a:pt x="39" y="35"/>
                          <a:pt x="40" y="35"/>
                        </a:cubicBezTo>
                        <a:cubicBezTo>
                          <a:pt x="40" y="35"/>
                          <a:pt x="41" y="36"/>
                          <a:pt x="41" y="36"/>
                        </a:cubicBezTo>
                        <a:cubicBezTo>
                          <a:pt x="41" y="36"/>
                          <a:pt x="42" y="35"/>
                          <a:pt x="42" y="36"/>
                        </a:cubicBezTo>
                        <a:cubicBezTo>
                          <a:pt x="42" y="36"/>
                          <a:pt x="43" y="36"/>
                          <a:pt x="43" y="36"/>
                        </a:cubicBezTo>
                        <a:cubicBezTo>
                          <a:pt x="43" y="37"/>
                          <a:pt x="42" y="37"/>
                          <a:pt x="43" y="38"/>
                        </a:cubicBezTo>
                        <a:cubicBezTo>
                          <a:pt x="43" y="38"/>
                          <a:pt x="44" y="38"/>
                          <a:pt x="44" y="38"/>
                        </a:cubicBezTo>
                        <a:cubicBezTo>
                          <a:pt x="45" y="38"/>
                          <a:pt x="44" y="38"/>
                          <a:pt x="44" y="37"/>
                        </a:cubicBezTo>
                        <a:cubicBezTo>
                          <a:pt x="44" y="37"/>
                          <a:pt x="44" y="37"/>
                          <a:pt x="44" y="36"/>
                        </a:cubicBezTo>
                        <a:cubicBezTo>
                          <a:pt x="44" y="36"/>
                          <a:pt x="44" y="36"/>
                          <a:pt x="44" y="36"/>
                        </a:cubicBezTo>
                        <a:cubicBezTo>
                          <a:pt x="44" y="35"/>
                          <a:pt x="45" y="34"/>
                          <a:pt x="45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8" name="Freeform: Shape 155"/>
                  <p:cNvSpPr>
                    <a:spLocks/>
                  </p:cNvSpPr>
                  <p:nvPr/>
                </p:nvSpPr>
                <p:spPr bwMode="auto">
                  <a:xfrm>
                    <a:off x="2569358" y="2646188"/>
                    <a:ext cx="137246" cy="388456"/>
                  </a:xfrm>
                  <a:custGeom>
                    <a:avLst/>
                    <a:gdLst>
                      <a:gd name="T0" fmla="*/ 4 w 31"/>
                      <a:gd name="T1" fmla="*/ 11 h 88"/>
                      <a:gd name="T2" fmla="*/ 1 w 31"/>
                      <a:gd name="T3" fmla="*/ 22 h 88"/>
                      <a:gd name="T4" fmla="*/ 3 w 31"/>
                      <a:gd name="T5" fmla="*/ 31 h 88"/>
                      <a:gd name="T6" fmla="*/ 11 w 31"/>
                      <a:gd name="T7" fmla="*/ 40 h 88"/>
                      <a:gd name="T8" fmla="*/ 11 w 31"/>
                      <a:gd name="T9" fmla="*/ 88 h 88"/>
                      <a:gd name="T10" fmla="*/ 20 w 31"/>
                      <a:gd name="T11" fmla="*/ 88 h 88"/>
                      <a:gd name="T12" fmla="*/ 20 w 31"/>
                      <a:gd name="T13" fmla="*/ 40 h 88"/>
                      <a:gd name="T14" fmla="*/ 28 w 31"/>
                      <a:gd name="T15" fmla="*/ 31 h 88"/>
                      <a:gd name="T16" fmla="*/ 30 w 31"/>
                      <a:gd name="T17" fmla="*/ 22 h 88"/>
                      <a:gd name="T18" fmla="*/ 27 w 31"/>
                      <a:gd name="T19" fmla="*/ 11 h 88"/>
                      <a:gd name="T20" fmla="*/ 20 w 31"/>
                      <a:gd name="T21" fmla="*/ 0 h 88"/>
                      <a:gd name="T22" fmla="*/ 23 w 31"/>
                      <a:gd name="T23" fmla="*/ 21 h 88"/>
                      <a:gd name="T24" fmla="*/ 20 w 31"/>
                      <a:gd name="T25" fmla="*/ 21 h 88"/>
                      <a:gd name="T26" fmla="*/ 18 w 31"/>
                      <a:gd name="T27" fmla="*/ 0 h 88"/>
                      <a:gd name="T28" fmla="*/ 15 w 31"/>
                      <a:gd name="T29" fmla="*/ 0 h 88"/>
                      <a:gd name="T30" fmla="*/ 13 w 31"/>
                      <a:gd name="T31" fmla="*/ 0 h 88"/>
                      <a:gd name="T32" fmla="*/ 11 w 31"/>
                      <a:gd name="T33" fmla="*/ 21 h 88"/>
                      <a:gd name="T34" fmla="*/ 8 w 31"/>
                      <a:gd name="T35" fmla="*/ 21 h 88"/>
                      <a:gd name="T36" fmla="*/ 10 w 31"/>
                      <a:gd name="T37" fmla="*/ 0 h 88"/>
                      <a:gd name="T38" fmla="*/ 4 w 31"/>
                      <a:gd name="T39" fmla="*/ 1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1" h="88">
                        <a:moveTo>
                          <a:pt x="4" y="11"/>
                        </a:moveTo>
                        <a:cubicBezTo>
                          <a:pt x="2" y="14"/>
                          <a:pt x="1" y="18"/>
                          <a:pt x="1" y="22"/>
                        </a:cubicBezTo>
                        <a:cubicBezTo>
                          <a:pt x="0" y="25"/>
                          <a:pt x="1" y="28"/>
                          <a:pt x="3" y="31"/>
                        </a:cubicBezTo>
                        <a:cubicBezTo>
                          <a:pt x="4" y="34"/>
                          <a:pt x="8" y="38"/>
                          <a:pt x="11" y="40"/>
                        </a:cubicBezTo>
                        <a:cubicBezTo>
                          <a:pt x="11" y="88"/>
                          <a:pt x="11" y="88"/>
                          <a:pt x="11" y="88"/>
                        </a:cubicBezTo>
                        <a:cubicBezTo>
                          <a:pt x="20" y="88"/>
                          <a:pt x="20" y="88"/>
                          <a:pt x="20" y="88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3" y="38"/>
                          <a:pt x="26" y="34"/>
                          <a:pt x="28" y="31"/>
                        </a:cubicBezTo>
                        <a:cubicBezTo>
                          <a:pt x="30" y="28"/>
                          <a:pt x="31" y="25"/>
                          <a:pt x="30" y="22"/>
                        </a:cubicBezTo>
                        <a:cubicBezTo>
                          <a:pt x="30" y="18"/>
                          <a:pt x="28" y="14"/>
                          <a:pt x="27" y="11"/>
                        </a:cubicBezTo>
                        <a:cubicBezTo>
                          <a:pt x="26" y="8"/>
                          <a:pt x="24" y="1"/>
                          <a:pt x="20" y="0"/>
                        </a:cubicBezTo>
                        <a:cubicBezTo>
                          <a:pt x="23" y="21"/>
                          <a:pt x="23" y="21"/>
                          <a:pt x="23" y="21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1" y="21"/>
                          <a:pt x="11" y="21"/>
                          <a:pt x="11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1"/>
                          <a:pt x="5" y="8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9" name="Freeform: Shape 156"/>
                  <p:cNvSpPr>
                    <a:spLocks/>
                  </p:cNvSpPr>
                  <p:nvPr/>
                </p:nvSpPr>
                <p:spPr bwMode="auto">
                  <a:xfrm>
                    <a:off x="2745817" y="2636385"/>
                    <a:ext cx="140922" cy="398259"/>
                  </a:xfrm>
                  <a:custGeom>
                    <a:avLst/>
                    <a:gdLst>
                      <a:gd name="T0" fmla="*/ 20 w 32"/>
                      <a:gd name="T1" fmla="*/ 90 h 90"/>
                      <a:gd name="T2" fmla="*/ 20 w 32"/>
                      <a:gd name="T3" fmla="*/ 43 h 90"/>
                      <a:gd name="T4" fmla="*/ 32 w 32"/>
                      <a:gd name="T5" fmla="*/ 24 h 90"/>
                      <a:gd name="T6" fmla="*/ 16 w 32"/>
                      <a:gd name="T7" fmla="*/ 0 h 90"/>
                      <a:gd name="T8" fmla="*/ 0 w 32"/>
                      <a:gd name="T9" fmla="*/ 24 h 90"/>
                      <a:gd name="T10" fmla="*/ 12 w 32"/>
                      <a:gd name="T11" fmla="*/ 43 h 90"/>
                      <a:gd name="T12" fmla="*/ 12 w 32"/>
                      <a:gd name="T13" fmla="*/ 90 h 90"/>
                      <a:gd name="T14" fmla="*/ 20 w 32"/>
                      <a:gd name="T15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90">
                        <a:moveTo>
                          <a:pt x="20" y="90"/>
                        </a:moveTo>
                        <a:cubicBezTo>
                          <a:pt x="20" y="43"/>
                          <a:pt x="20" y="43"/>
                          <a:pt x="20" y="43"/>
                        </a:cubicBezTo>
                        <a:cubicBezTo>
                          <a:pt x="27" y="41"/>
                          <a:pt x="32" y="33"/>
                          <a:pt x="32" y="24"/>
                        </a:cubicBezTo>
                        <a:cubicBezTo>
                          <a:pt x="32" y="14"/>
                          <a:pt x="25" y="0"/>
                          <a:pt x="16" y="0"/>
                        </a:cubicBezTo>
                        <a:cubicBezTo>
                          <a:pt x="7" y="0"/>
                          <a:pt x="0" y="14"/>
                          <a:pt x="0" y="24"/>
                        </a:cubicBezTo>
                        <a:cubicBezTo>
                          <a:pt x="0" y="33"/>
                          <a:pt x="5" y="41"/>
                          <a:pt x="12" y="43"/>
                        </a:cubicBezTo>
                        <a:cubicBezTo>
                          <a:pt x="12" y="90"/>
                          <a:pt x="12" y="90"/>
                          <a:pt x="12" y="90"/>
                        </a:cubicBezTo>
                        <a:lnTo>
                          <a:pt x="2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0" name="Freeform: Shape 157"/>
                  <p:cNvSpPr>
                    <a:spLocks/>
                  </p:cNvSpPr>
                  <p:nvPr/>
                </p:nvSpPr>
                <p:spPr bwMode="auto">
                  <a:xfrm>
                    <a:off x="2896543" y="3078759"/>
                    <a:ext cx="162980" cy="167882"/>
                  </a:xfrm>
                  <a:custGeom>
                    <a:avLst/>
                    <a:gdLst>
                      <a:gd name="T0" fmla="*/ 8 w 37"/>
                      <a:gd name="T1" fmla="*/ 35 h 38"/>
                      <a:gd name="T2" fmla="*/ 18 w 37"/>
                      <a:gd name="T3" fmla="*/ 38 h 38"/>
                      <a:gd name="T4" fmla="*/ 37 w 37"/>
                      <a:gd name="T5" fmla="*/ 19 h 38"/>
                      <a:gd name="T6" fmla="*/ 18 w 37"/>
                      <a:gd name="T7" fmla="*/ 0 h 38"/>
                      <a:gd name="T8" fmla="*/ 0 w 37"/>
                      <a:gd name="T9" fmla="*/ 17 h 38"/>
                      <a:gd name="T10" fmla="*/ 18 w 37"/>
                      <a:gd name="T11" fmla="*/ 17 h 38"/>
                      <a:gd name="T12" fmla="*/ 24 w 37"/>
                      <a:gd name="T13" fmla="*/ 17 h 38"/>
                      <a:gd name="T14" fmla="*/ 20 w 37"/>
                      <a:gd name="T15" fmla="*/ 21 h 38"/>
                      <a:gd name="T16" fmla="*/ 8 w 37"/>
                      <a:gd name="T17" fmla="*/ 35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" h="38">
                        <a:moveTo>
                          <a:pt x="8" y="35"/>
                        </a:moveTo>
                        <a:cubicBezTo>
                          <a:pt x="11" y="37"/>
                          <a:pt x="14" y="38"/>
                          <a:pt x="18" y="38"/>
                        </a:cubicBezTo>
                        <a:cubicBezTo>
                          <a:pt x="29" y="38"/>
                          <a:pt x="37" y="30"/>
                          <a:pt x="37" y="19"/>
                        </a:cubicBezTo>
                        <a:cubicBezTo>
                          <a:pt x="37" y="9"/>
                          <a:pt x="29" y="0"/>
                          <a:pt x="18" y="0"/>
                        </a:cubicBezTo>
                        <a:cubicBezTo>
                          <a:pt x="9" y="0"/>
                          <a:pt x="1" y="7"/>
                          <a:pt x="0" y="17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lnTo>
                          <a:pt x="8" y="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1" name="Freeform: Shape 158"/>
                  <p:cNvSpPr>
                    <a:spLocks/>
                  </p:cNvSpPr>
                  <p:nvPr/>
                </p:nvSpPr>
                <p:spPr bwMode="auto">
                  <a:xfrm>
                    <a:off x="2635530" y="3162087"/>
                    <a:ext cx="340665" cy="322284"/>
                  </a:xfrm>
                  <a:custGeom>
                    <a:avLst/>
                    <a:gdLst>
                      <a:gd name="T0" fmla="*/ 34 w 77"/>
                      <a:gd name="T1" fmla="*/ 39 h 73"/>
                      <a:gd name="T2" fmla="*/ 34 w 77"/>
                      <a:gd name="T3" fmla="*/ 41 h 73"/>
                      <a:gd name="T4" fmla="*/ 34 w 77"/>
                      <a:gd name="T5" fmla="*/ 43 h 73"/>
                      <a:gd name="T6" fmla="*/ 34 w 77"/>
                      <a:gd name="T7" fmla="*/ 67 h 73"/>
                      <a:gd name="T8" fmla="*/ 25 w 77"/>
                      <a:gd name="T9" fmla="*/ 73 h 73"/>
                      <a:gd name="T10" fmla="*/ 51 w 77"/>
                      <a:gd name="T11" fmla="*/ 73 h 73"/>
                      <a:gd name="T12" fmla="*/ 43 w 77"/>
                      <a:gd name="T13" fmla="*/ 67 h 73"/>
                      <a:gd name="T14" fmla="*/ 43 w 77"/>
                      <a:gd name="T15" fmla="*/ 43 h 73"/>
                      <a:gd name="T16" fmla="*/ 43 w 77"/>
                      <a:gd name="T17" fmla="*/ 41 h 73"/>
                      <a:gd name="T18" fmla="*/ 43 w 77"/>
                      <a:gd name="T19" fmla="*/ 39 h 73"/>
                      <a:gd name="T20" fmla="*/ 65 w 77"/>
                      <a:gd name="T21" fmla="*/ 14 h 73"/>
                      <a:gd name="T22" fmla="*/ 77 w 77"/>
                      <a:gd name="T23" fmla="*/ 0 h 73"/>
                      <a:gd name="T24" fmla="*/ 58 w 77"/>
                      <a:gd name="T25" fmla="*/ 0 h 73"/>
                      <a:gd name="T26" fmla="*/ 0 w 77"/>
                      <a:gd name="T27" fmla="*/ 0 h 73"/>
                      <a:gd name="T28" fmla="*/ 34 w 77"/>
                      <a:gd name="T29" fmla="*/ 39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7" h="73">
                        <a:moveTo>
                          <a:pt x="34" y="39"/>
                        </a:move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4" y="43"/>
                          <a:pt x="34" y="43"/>
                          <a:pt x="34" y="43"/>
                        </a:cubicBezTo>
                        <a:cubicBezTo>
                          <a:pt x="34" y="67"/>
                          <a:pt x="34" y="67"/>
                          <a:pt x="34" y="67"/>
                        </a:cubicBezTo>
                        <a:cubicBezTo>
                          <a:pt x="29" y="68"/>
                          <a:pt x="25" y="70"/>
                          <a:pt x="25" y="73"/>
                        </a:cubicBezTo>
                        <a:cubicBezTo>
                          <a:pt x="51" y="73"/>
                          <a:pt x="51" y="73"/>
                          <a:pt x="51" y="73"/>
                        </a:cubicBezTo>
                        <a:cubicBezTo>
                          <a:pt x="51" y="70"/>
                          <a:pt x="47" y="68"/>
                          <a:pt x="43" y="67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43" y="41"/>
                          <a:pt x="43" y="41"/>
                          <a:pt x="43" y="41"/>
                        </a:cubicBezTo>
                        <a:cubicBezTo>
                          <a:pt x="43" y="39"/>
                          <a:pt x="43" y="39"/>
                          <a:pt x="43" y="39"/>
                        </a:cubicBezTo>
                        <a:cubicBezTo>
                          <a:pt x="65" y="14"/>
                          <a:pt x="65" y="14"/>
                          <a:pt x="65" y="14"/>
                        </a:cubicBez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58" y="0"/>
                          <a:pt x="58" y="0"/>
                          <a:pt x="5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4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2" name="Freeform: Shape 159"/>
                  <p:cNvSpPr>
                    <a:spLocks/>
                  </p:cNvSpPr>
                  <p:nvPr/>
                </p:nvSpPr>
                <p:spPr bwMode="auto">
                  <a:xfrm>
                    <a:off x="4879261" y="892623"/>
                    <a:ext cx="366398" cy="93131"/>
                  </a:xfrm>
                  <a:custGeom>
                    <a:avLst/>
                    <a:gdLst>
                      <a:gd name="T0" fmla="*/ 198 w 299"/>
                      <a:gd name="T1" fmla="*/ 39 h 76"/>
                      <a:gd name="T2" fmla="*/ 104 w 299"/>
                      <a:gd name="T3" fmla="*/ 39 h 76"/>
                      <a:gd name="T4" fmla="*/ 104 w 299"/>
                      <a:gd name="T5" fmla="*/ 0 h 76"/>
                      <a:gd name="T6" fmla="*/ 0 w 299"/>
                      <a:gd name="T7" fmla="*/ 0 h 76"/>
                      <a:gd name="T8" fmla="*/ 0 w 299"/>
                      <a:gd name="T9" fmla="*/ 76 h 76"/>
                      <a:gd name="T10" fmla="*/ 299 w 299"/>
                      <a:gd name="T11" fmla="*/ 76 h 76"/>
                      <a:gd name="T12" fmla="*/ 299 w 299"/>
                      <a:gd name="T13" fmla="*/ 0 h 76"/>
                      <a:gd name="T14" fmla="*/ 198 w 299"/>
                      <a:gd name="T15" fmla="*/ 0 h 76"/>
                      <a:gd name="T16" fmla="*/ 198 w 299"/>
                      <a:gd name="T17" fmla="*/ 39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9" h="76">
                        <a:moveTo>
                          <a:pt x="198" y="39"/>
                        </a:moveTo>
                        <a:lnTo>
                          <a:pt x="104" y="39"/>
                        </a:lnTo>
                        <a:lnTo>
                          <a:pt x="104" y="0"/>
                        </a:lnTo>
                        <a:lnTo>
                          <a:pt x="0" y="0"/>
                        </a:lnTo>
                        <a:lnTo>
                          <a:pt x="0" y="76"/>
                        </a:lnTo>
                        <a:lnTo>
                          <a:pt x="299" y="76"/>
                        </a:lnTo>
                        <a:lnTo>
                          <a:pt x="299" y="0"/>
                        </a:lnTo>
                        <a:lnTo>
                          <a:pt x="198" y="0"/>
                        </a:lnTo>
                        <a:lnTo>
                          <a:pt x="198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3" name="Rectangle 160"/>
                  <p:cNvSpPr>
                    <a:spLocks/>
                  </p:cNvSpPr>
                  <p:nvPr/>
                </p:nvSpPr>
                <p:spPr bwMode="auto">
                  <a:xfrm>
                    <a:off x="5028761" y="892623"/>
                    <a:ext cx="71074" cy="2573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4" name="Freeform: Shape 161"/>
                  <p:cNvSpPr>
                    <a:spLocks/>
                  </p:cNvSpPr>
                  <p:nvPr/>
                </p:nvSpPr>
                <p:spPr bwMode="auto">
                  <a:xfrm>
                    <a:off x="4879261" y="675725"/>
                    <a:ext cx="366398" cy="194841"/>
                  </a:xfrm>
                  <a:custGeom>
                    <a:avLst/>
                    <a:gdLst>
                      <a:gd name="T0" fmla="*/ 223 w 299"/>
                      <a:gd name="T1" fmla="*/ 0 h 159"/>
                      <a:gd name="T2" fmla="*/ 151 w 299"/>
                      <a:gd name="T3" fmla="*/ 0 h 159"/>
                      <a:gd name="T4" fmla="*/ 151 w 299"/>
                      <a:gd name="T5" fmla="*/ 29 h 159"/>
                      <a:gd name="T6" fmla="*/ 198 w 299"/>
                      <a:gd name="T7" fmla="*/ 29 h 159"/>
                      <a:gd name="T8" fmla="*/ 198 w 299"/>
                      <a:gd name="T9" fmla="*/ 58 h 159"/>
                      <a:gd name="T10" fmla="*/ 151 w 299"/>
                      <a:gd name="T11" fmla="*/ 58 h 159"/>
                      <a:gd name="T12" fmla="*/ 151 w 299"/>
                      <a:gd name="T13" fmla="*/ 159 h 159"/>
                      <a:gd name="T14" fmla="*/ 198 w 299"/>
                      <a:gd name="T15" fmla="*/ 159 h 159"/>
                      <a:gd name="T16" fmla="*/ 299 w 299"/>
                      <a:gd name="T17" fmla="*/ 159 h 159"/>
                      <a:gd name="T18" fmla="*/ 299 w 299"/>
                      <a:gd name="T19" fmla="*/ 58 h 159"/>
                      <a:gd name="T20" fmla="*/ 223 w 299"/>
                      <a:gd name="T21" fmla="*/ 58 h 159"/>
                      <a:gd name="T22" fmla="*/ 223 w 299"/>
                      <a:gd name="T23" fmla="*/ 0 h 159"/>
                      <a:gd name="T24" fmla="*/ 151 w 299"/>
                      <a:gd name="T25" fmla="*/ 0 h 159"/>
                      <a:gd name="T26" fmla="*/ 79 w 299"/>
                      <a:gd name="T27" fmla="*/ 0 h 159"/>
                      <a:gd name="T28" fmla="*/ 79 w 299"/>
                      <a:gd name="T29" fmla="*/ 58 h 159"/>
                      <a:gd name="T30" fmla="*/ 0 w 299"/>
                      <a:gd name="T31" fmla="*/ 58 h 159"/>
                      <a:gd name="T32" fmla="*/ 0 w 299"/>
                      <a:gd name="T33" fmla="*/ 159 h 159"/>
                      <a:gd name="T34" fmla="*/ 104 w 299"/>
                      <a:gd name="T35" fmla="*/ 159 h 159"/>
                      <a:gd name="T36" fmla="*/ 151 w 299"/>
                      <a:gd name="T37" fmla="*/ 159 h 159"/>
                      <a:gd name="T38" fmla="*/ 151 w 299"/>
                      <a:gd name="T39" fmla="*/ 58 h 159"/>
                      <a:gd name="T40" fmla="*/ 104 w 299"/>
                      <a:gd name="T41" fmla="*/ 58 h 159"/>
                      <a:gd name="T42" fmla="*/ 104 w 299"/>
                      <a:gd name="T43" fmla="*/ 58 h 159"/>
                      <a:gd name="T44" fmla="*/ 104 w 299"/>
                      <a:gd name="T45" fmla="*/ 29 h 159"/>
                      <a:gd name="T46" fmla="*/ 151 w 299"/>
                      <a:gd name="T47" fmla="*/ 29 h 159"/>
                      <a:gd name="T48" fmla="*/ 151 w 299"/>
                      <a:gd name="T49" fmla="*/ 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99" h="159">
                        <a:moveTo>
                          <a:pt x="223" y="0"/>
                        </a:moveTo>
                        <a:lnTo>
                          <a:pt x="151" y="0"/>
                        </a:lnTo>
                        <a:lnTo>
                          <a:pt x="151" y="29"/>
                        </a:lnTo>
                        <a:lnTo>
                          <a:pt x="198" y="29"/>
                        </a:lnTo>
                        <a:lnTo>
                          <a:pt x="198" y="58"/>
                        </a:lnTo>
                        <a:lnTo>
                          <a:pt x="151" y="58"/>
                        </a:lnTo>
                        <a:lnTo>
                          <a:pt x="151" y="159"/>
                        </a:lnTo>
                        <a:lnTo>
                          <a:pt x="198" y="159"/>
                        </a:lnTo>
                        <a:lnTo>
                          <a:pt x="299" y="159"/>
                        </a:lnTo>
                        <a:lnTo>
                          <a:pt x="299" y="58"/>
                        </a:lnTo>
                        <a:lnTo>
                          <a:pt x="223" y="58"/>
                        </a:lnTo>
                        <a:lnTo>
                          <a:pt x="223" y="0"/>
                        </a:lnTo>
                        <a:close/>
                        <a:moveTo>
                          <a:pt x="151" y="0"/>
                        </a:moveTo>
                        <a:lnTo>
                          <a:pt x="79" y="0"/>
                        </a:lnTo>
                        <a:lnTo>
                          <a:pt x="79" y="58"/>
                        </a:lnTo>
                        <a:lnTo>
                          <a:pt x="0" y="58"/>
                        </a:lnTo>
                        <a:lnTo>
                          <a:pt x="0" y="159"/>
                        </a:lnTo>
                        <a:lnTo>
                          <a:pt x="104" y="159"/>
                        </a:lnTo>
                        <a:lnTo>
                          <a:pt x="151" y="159"/>
                        </a:lnTo>
                        <a:lnTo>
                          <a:pt x="151" y="58"/>
                        </a:lnTo>
                        <a:lnTo>
                          <a:pt x="104" y="58"/>
                        </a:lnTo>
                        <a:lnTo>
                          <a:pt x="104" y="58"/>
                        </a:lnTo>
                        <a:lnTo>
                          <a:pt x="104" y="29"/>
                        </a:lnTo>
                        <a:lnTo>
                          <a:pt x="151" y="29"/>
                        </a:lnTo>
                        <a:lnTo>
                          <a:pt x="151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5" name="Freeform: Shape 162"/>
                  <p:cNvSpPr>
                    <a:spLocks/>
                  </p:cNvSpPr>
                  <p:nvPr/>
                </p:nvSpPr>
                <p:spPr bwMode="auto">
                  <a:xfrm>
                    <a:off x="2908797" y="1272501"/>
                    <a:ext cx="371300" cy="379878"/>
                  </a:xfrm>
                  <a:custGeom>
                    <a:avLst/>
                    <a:gdLst>
                      <a:gd name="T0" fmla="*/ 42 w 84"/>
                      <a:gd name="T1" fmla="*/ 0 h 86"/>
                      <a:gd name="T2" fmla="*/ 33 w 84"/>
                      <a:gd name="T3" fmla="*/ 18 h 86"/>
                      <a:gd name="T4" fmla="*/ 33 w 84"/>
                      <a:gd name="T5" fmla="*/ 32 h 86"/>
                      <a:gd name="T6" fmla="*/ 0 w 84"/>
                      <a:gd name="T7" fmla="*/ 46 h 86"/>
                      <a:gd name="T8" fmla="*/ 0 w 84"/>
                      <a:gd name="T9" fmla="*/ 55 h 86"/>
                      <a:gd name="T10" fmla="*/ 33 w 84"/>
                      <a:gd name="T11" fmla="*/ 48 h 86"/>
                      <a:gd name="T12" fmla="*/ 33 w 84"/>
                      <a:gd name="T13" fmla="*/ 67 h 86"/>
                      <a:gd name="T14" fmla="*/ 19 w 84"/>
                      <a:gd name="T15" fmla="*/ 77 h 86"/>
                      <a:gd name="T16" fmla="*/ 19 w 84"/>
                      <a:gd name="T17" fmla="*/ 86 h 86"/>
                      <a:gd name="T18" fmla="*/ 42 w 84"/>
                      <a:gd name="T19" fmla="*/ 78 h 86"/>
                      <a:gd name="T20" fmla="*/ 65 w 84"/>
                      <a:gd name="T21" fmla="*/ 86 h 86"/>
                      <a:gd name="T22" fmla="*/ 65 w 84"/>
                      <a:gd name="T23" fmla="*/ 77 h 86"/>
                      <a:gd name="T24" fmla="*/ 52 w 84"/>
                      <a:gd name="T25" fmla="*/ 67 h 86"/>
                      <a:gd name="T26" fmla="*/ 52 w 84"/>
                      <a:gd name="T27" fmla="*/ 48 h 86"/>
                      <a:gd name="T28" fmla="*/ 84 w 84"/>
                      <a:gd name="T29" fmla="*/ 55 h 86"/>
                      <a:gd name="T30" fmla="*/ 84 w 84"/>
                      <a:gd name="T31" fmla="*/ 46 h 86"/>
                      <a:gd name="T32" fmla="*/ 52 w 84"/>
                      <a:gd name="T33" fmla="*/ 32 h 86"/>
                      <a:gd name="T34" fmla="*/ 52 w 84"/>
                      <a:gd name="T35" fmla="*/ 18 h 86"/>
                      <a:gd name="T36" fmla="*/ 42 w 84"/>
                      <a:gd name="T37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4" h="86">
                        <a:moveTo>
                          <a:pt x="42" y="0"/>
                        </a:moveTo>
                        <a:cubicBezTo>
                          <a:pt x="37" y="0"/>
                          <a:pt x="33" y="13"/>
                          <a:pt x="33" y="18"/>
                        </a:cubicBezTo>
                        <a:cubicBezTo>
                          <a:pt x="33" y="32"/>
                          <a:pt x="33" y="32"/>
                          <a:pt x="33" y="32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33" y="48"/>
                          <a:pt x="33" y="48"/>
                          <a:pt x="33" y="48"/>
                        </a:cubicBezTo>
                        <a:cubicBezTo>
                          <a:pt x="33" y="67"/>
                          <a:pt x="33" y="67"/>
                          <a:pt x="33" y="67"/>
                        </a:cubicBezTo>
                        <a:cubicBezTo>
                          <a:pt x="19" y="77"/>
                          <a:pt x="19" y="77"/>
                          <a:pt x="19" y="77"/>
                        </a:cubicBezTo>
                        <a:cubicBezTo>
                          <a:pt x="19" y="86"/>
                          <a:pt x="19" y="86"/>
                          <a:pt x="19" y="86"/>
                        </a:cubicBezTo>
                        <a:cubicBezTo>
                          <a:pt x="42" y="78"/>
                          <a:pt x="42" y="78"/>
                          <a:pt x="42" y="78"/>
                        </a:cubicBezTo>
                        <a:cubicBezTo>
                          <a:pt x="65" y="86"/>
                          <a:pt x="65" y="86"/>
                          <a:pt x="65" y="86"/>
                        </a:cubicBezTo>
                        <a:cubicBezTo>
                          <a:pt x="65" y="77"/>
                          <a:pt x="65" y="77"/>
                          <a:pt x="65" y="77"/>
                        </a:cubicBezTo>
                        <a:cubicBezTo>
                          <a:pt x="52" y="67"/>
                          <a:pt x="52" y="67"/>
                          <a:pt x="52" y="67"/>
                        </a:cubicBezTo>
                        <a:cubicBezTo>
                          <a:pt x="52" y="48"/>
                          <a:pt x="52" y="48"/>
                          <a:pt x="52" y="48"/>
                        </a:cubicBezTo>
                        <a:cubicBezTo>
                          <a:pt x="84" y="55"/>
                          <a:pt x="84" y="55"/>
                          <a:pt x="84" y="55"/>
                        </a:cubicBezTo>
                        <a:cubicBezTo>
                          <a:pt x="84" y="46"/>
                          <a:pt x="84" y="46"/>
                          <a:pt x="84" y="46"/>
                        </a:cubicBezTo>
                        <a:cubicBezTo>
                          <a:pt x="52" y="32"/>
                          <a:pt x="52" y="32"/>
                          <a:pt x="52" y="32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13"/>
                          <a:pt x="48" y="0"/>
                          <a:pt x="42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6" name="Freeform: Shape 163"/>
                  <p:cNvSpPr>
                    <a:spLocks/>
                  </p:cNvSpPr>
                  <p:nvPr/>
                </p:nvSpPr>
                <p:spPr bwMode="auto">
                  <a:xfrm>
                    <a:off x="6251723" y="2292044"/>
                    <a:ext cx="269591" cy="216898"/>
                  </a:xfrm>
                  <a:custGeom>
                    <a:avLst/>
                    <a:gdLst>
                      <a:gd name="T0" fmla="*/ 48 w 61"/>
                      <a:gd name="T1" fmla="*/ 49 h 49"/>
                      <a:gd name="T2" fmla="*/ 48 w 61"/>
                      <a:gd name="T3" fmla="*/ 32 h 49"/>
                      <a:gd name="T4" fmla="*/ 56 w 61"/>
                      <a:gd name="T5" fmla="*/ 24 h 49"/>
                      <a:gd name="T6" fmla="*/ 61 w 61"/>
                      <a:gd name="T7" fmla="*/ 24 h 49"/>
                      <a:gd name="T8" fmla="*/ 61 w 61"/>
                      <a:gd name="T9" fmla="*/ 6 h 49"/>
                      <a:gd name="T10" fmla="*/ 54 w 61"/>
                      <a:gd name="T11" fmla="*/ 0 h 49"/>
                      <a:gd name="T12" fmla="*/ 39 w 61"/>
                      <a:gd name="T13" fmla="*/ 0 h 49"/>
                      <a:gd name="T14" fmla="*/ 39 w 61"/>
                      <a:gd name="T15" fmla="*/ 8 h 49"/>
                      <a:gd name="T16" fmla="*/ 45 w 61"/>
                      <a:gd name="T17" fmla="*/ 13 h 49"/>
                      <a:gd name="T18" fmla="*/ 39 w 61"/>
                      <a:gd name="T19" fmla="*/ 19 h 49"/>
                      <a:gd name="T20" fmla="*/ 39 w 61"/>
                      <a:gd name="T21" fmla="*/ 22 h 49"/>
                      <a:gd name="T22" fmla="*/ 45 w 61"/>
                      <a:gd name="T23" fmla="*/ 28 h 49"/>
                      <a:gd name="T24" fmla="*/ 39 w 61"/>
                      <a:gd name="T25" fmla="*/ 33 h 49"/>
                      <a:gd name="T26" fmla="*/ 39 w 61"/>
                      <a:gd name="T27" fmla="*/ 49 h 49"/>
                      <a:gd name="T28" fmla="*/ 48 w 61"/>
                      <a:gd name="T29" fmla="*/ 49 h 49"/>
                      <a:gd name="T30" fmla="*/ 39 w 61"/>
                      <a:gd name="T31" fmla="*/ 0 h 49"/>
                      <a:gd name="T32" fmla="*/ 22 w 61"/>
                      <a:gd name="T33" fmla="*/ 0 h 49"/>
                      <a:gd name="T34" fmla="*/ 22 w 61"/>
                      <a:gd name="T35" fmla="*/ 8 h 49"/>
                      <a:gd name="T36" fmla="*/ 22 w 61"/>
                      <a:gd name="T37" fmla="*/ 8 h 49"/>
                      <a:gd name="T38" fmla="*/ 22 w 61"/>
                      <a:gd name="T39" fmla="*/ 8 h 49"/>
                      <a:gd name="T40" fmla="*/ 27 w 61"/>
                      <a:gd name="T41" fmla="*/ 13 h 49"/>
                      <a:gd name="T42" fmla="*/ 22 w 61"/>
                      <a:gd name="T43" fmla="*/ 19 h 49"/>
                      <a:gd name="T44" fmla="*/ 22 w 61"/>
                      <a:gd name="T45" fmla="*/ 19 h 49"/>
                      <a:gd name="T46" fmla="*/ 22 w 61"/>
                      <a:gd name="T47" fmla="*/ 22 h 49"/>
                      <a:gd name="T48" fmla="*/ 22 w 61"/>
                      <a:gd name="T49" fmla="*/ 22 h 49"/>
                      <a:gd name="T50" fmla="*/ 22 w 61"/>
                      <a:gd name="T51" fmla="*/ 22 h 49"/>
                      <a:gd name="T52" fmla="*/ 27 w 61"/>
                      <a:gd name="T53" fmla="*/ 28 h 49"/>
                      <a:gd name="T54" fmla="*/ 22 w 61"/>
                      <a:gd name="T55" fmla="*/ 33 h 49"/>
                      <a:gd name="T56" fmla="*/ 22 w 61"/>
                      <a:gd name="T57" fmla="*/ 33 h 49"/>
                      <a:gd name="T58" fmla="*/ 22 w 61"/>
                      <a:gd name="T59" fmla="*/ 49 h 49"/>
                      <a:gd name="T60" fmla="*/ 39 w 61"/>
                      <a:gd name="T61" fmla="*/ 49 h 49"/>
                      <a:gd name="T62" fmla="*/ 39 w 61"/>
                      <a:gd name="T63" fmla="*/ 33 h 49"/>
                      <a:gd name="T64" fmla="*/ 39 w 61"/>
                      <a:gd name="T65" fmla="*/ 33 h 49"/>
                      <a:gd name="T66" fmla="*/ 34 w 61"/>
                      <a:gd name="T67" fmla="*/ 28 h 49"/>
                      <a:gd name="T68" fmla="*/ 39 w 61"/>
                      <a:gd name="T69" fmla="*/ 22 h 49"/>
                      <a:gd name="T70" fmla="*/ 39 w 61"/>
                      <a:gd name="T71" fmla="*/ 22 h 49"/>
                      <a:gd name="T72" fmla="*/ 39 w 61"/>
                      <a:gd name="T73" fmla="*/ 22 h 49"/>
                      <a:gd name="T74" fmla="*/ 39 w 61"/>
                      <a:gd name="T75" fmla="*/ 19 h 49"/>
                      <a:gd name="T76" fmla="*/ 39 w 61"/>
                      <a:gd name="T77" fmla="*/ 19 h 49"/>
                      <a:gd name="T78" fmla="*/ 34 w 61"/>
                      <a:gd name="T79" fmla="*/ 13 h 49"/>
                      <a:gd name="T80" fmla="*/ 39 w 61"/>
                      <a:gd name="T81" fmla="*/ 8 h 49"/>
                      <a:gd name="T82" fmla="*/ 39 w 61"/>
                      <a:gd name="T83" fmla="*/ 8 h 49"/>
                      <a:gd name="T84" fmla="*/ 39 w 61"/>
                      <a:gd name="T85" fmla="*/ 8 h 49"/>
                      <a:gd name="T86" fmla="*/ 39 w 61"/>
                      <a:gd name="T87" fmla="*/ 0 h 49"/>
                      <a:gd name="T88" fmla="*/ 22 w 61"/>
                      <a:gd name="T89" fmla="*/ 0 h 49"/>
                      <a:gd name="T90" fmla="*/ 6 w 61"/>
                      <a:gd name="T91" fmla="*/ 0 h 49"/>
                      <a:gd name="T92" fmla="*/ 0 w 61"/>
                      <a:gd name="T93" fmla="*/ 6 h 49"/>
                      <a:gd name="T94" fmla="*/ 0 w 61"/>
                      <a:gd name="T95" fmla="*/ 24 h 49"/>
                      <a:gd name="T96" fmla="*/ 5 w 61"/>
                      <a:gd name="T97" fmla="*/ 24 h 49"/>
                      <a:gd name="T98" fmla="*/ 13 w 61"/>
                      <a:gd name="T99" fmla="*/ 32 h 49"/>
                      <a:gd name="T100" fmla="*/ 13 w 61"/>
                      <a:gd name="T101" fmla="*/ 49 h 49"/>
                      <a:gd name="T102" fmla="*/ 22 w 61"/>
                      <a:gd name="T103" fmla="*/ 49 h 49"/>
                      <a:gd name="T104" fmla="*/ 22 w 61"/>
                      <a:gd name="T105" fmla="*/ 33 h 49"/>
                      <a:gd name="T106" fmla="*/ 16 w 61"/>
                      <a:gd name="T107" fmla="*/ 28 h 49"/>
                      <a:gd name="T108" fmla="*/ 22 w 61"/>
                      <a:gd name="T109" fmla="*/ 22 h 49"/>
                      <a:gd name="T110" fmla="*/ 22 w 61"/>
                      <a:gd name="T111" fmla="*/ 19 h 49"/>
                      <a:gd name="T112" fmla="*/ 16 w 61"/>
                      <a:gd name="T113" fmla="*/ 13 h 49"/>
                      <a:gd name="T114" fmla="*/ 22 w 61"/>
                      <a:gd name="T115" fmla="*/ 8 h 49"/>
                      <a:gd name="T116" fmla="*/ 22 w 61"/>
                      <a:gd name="T1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61" h="49">
                        <a:moveTo>
                          <a:pt x="48" y="49"/>
                        </a:move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8" y="27"/>
                          <a:pt x="51" y="24"/>
                          <a:pt x="56" y="24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61" y="6"/>
                          <a:pt x="61" y="6"/>
                          <a:pt x="61" y="6"/>
                        </a:cubicBezTo>
                        <a:cubicBezTo>
                          <a:pt x="61" y="3"/>
                          <a:pt x="58" y="0"/>
                          <a:pt x="54" y="0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42" y="8"/>
                          <a:pt x="45" y="10"/>
                          <a:pt x="45" y="13"/>
                        </a:cubicBezTo>
                        <a:cubicBezTo>
                          <a:pt x="45" y="16"/>
                          <a:pt x="42" y="19"/>
                          <a:pt x="39" y="19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42" y="22"/>
                          <a:pt x="45" y="25"/>
                          <a:pt x="45" y="28"/>
                        </a:cubicBezTo>
                        <a:cubicBezTo>
                          <a:pt x="45" y="31"/>
                          <a:pt x="42" y="33"/>
                          <a:pt x="39" y="33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lnTo>
                          <a:pt x="48" y="49"/>
                        </a:lnTo>
                        <a:close/>
                        <a:moveTo>
                          <a:pt x="39" y="0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5" y="8"/>
                          <a:pt x="27" y="10"/>
                          <a:pt x="27" y="13"/>
                        </a:cubicBezTo>
                        <a:cubicBezTo>
                          <a:pt x="27" y="16"/>
                          <a:pt x="25" y="19"/>
                          <a:pt x="22" y="19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2"/>
                          <a:pt x="27" y="25"/>
                          <a:pt x="27" y="28"/>
                        </a:cubicBezTo>
                        <a:cubicBezTo>
                          <a:pt x="27" y="31"/>
                          <a:pt x="25" y="33"/>
                          <a:pt x="22" y="33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6" y="33"/>
                          <a:pt x="34" y="31"/>
                          <a:pt x="34" y="28"/>
                        </a:cubicBezTo>
                        <a:cubicBezTo>
                          <a:pt x="34" y="25"/>
                          <a:pt x="36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6" y="19"/>
                          <a:pt x="34" y="16"/>
                          <a:pt x="34" y="13"/>
                        </a:cubicBezTo>
                        <a:cubicBezTo>
                          <a:pt x="34" y="10"/>
                          <a:pt x="36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lnTo>
                          <a:pt x="39" y="0"/>
                        </a:lnTo>
                        <a:close/>
                        <a:moveTo>
                          <a:pt x="22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10" y="24"/>
                          <a:pt x="13" y="27"/>
                          <a:pt x="13" y="32"/>
                        </a:cubicBezTo>
                        <a:cubicBezTo>
                          <a:pt x="13" y="49"/>
                          <a:pt x="13" y="49"/>
                          <a:pt x="13" y="49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19" y="33"/>
                          <a:pt x="16" y="31"/>
                          <a:pt x="16" y="28"/>
                        </a:cubicBezTo>
                        <a:cubicBezTo>
                          <a:pt x="16" y="25"/>
                          <a:pt x="19" y="22"/>
                          <a:pt x="22" y="22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19" y="19"/>
                          <a:pt x="16" y="16"/>
                          <a:pt x="16" y="13"/>
                        </a:cubicBezTo>
                        <a:cubicBezTo>
                          <a:pt x="16" y="10"/>
                          <a:pt x="19" y="8"/>
                          <a:pt x="22" y="8"/>
                        </a:cubicBez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7" name="Freeform: Shape 164"/>
                  <p:cNvSpPr>
                    <a:spLocks/>
                  </p:cNvSpPr>
                  <p:nvPr/>
                </p:nvSpPr>
                <p:spPr bwMode="auto">
                  <a:xfrm>
                    <a:off x="6203932" y="2412135"/>
                    <a:ext cx="366398" cy="193615"/>
                  </a:xfrm>
                  <a:custGeom>
                    <a:avLst/>
                    <a:gdLst>
                      <a:gd name="T0" fmla="*/ 78 w 83"/>
                      <a:gd name="T1" fmla="*/ 0 h 44"/>
                      <a:gd name="T2" fmla="*/ 72 w 83"/>
                      <a:gd name="T3" fmla="*/ 0 h 44"/>
                      <a:gd name="T4" fmla="*/ 67 w 83"/>
                      <a:gd name="T5" fmla="*/ 0 h 44"/>
                      <a:gd name="T6" fmla="*/ 61 w 83"/>
                      <a:gd name="T7" fmla="*/ 5 h 44"/>
                      <a:gd name="T8" fmla="*/ 61 w 83"/>
                      <a:gd name="T9" fmla="*/ 24 h 44"/>
                      <a:gd name="T10" fmla="*/ 21 w 83"/>
                      <a:gd name="T11" fmla="*/ 24 h 44"/>
                      <a:gd name="T12" fmla="*/ 21 w 83"/>
                      <a:gd name="T13" fmla="*/ 5 h 44"/>
                      <a:gd name="T14" fmla="*/ 16 w 83"/>
                      <a:gd name="T15" fmla="*/ 0 h 44"/>
                      <a:gd name="T16" fmla="*/ 11 w 83"/>
                      <a:gd name="T17" fmla="*/ 0 h 44"/>
                      <a:gd name="T18" fmla="*/ 6 w 83"/>
                      <a:gd name="T19" fmla="*/ 0 h 44"/>
                      <a:gd name="T20" fmla="*/ 0 w 83"/>
                      <a:gd name="T21" fmla="*/ 5 h 44"/>
                      <a:gd name="T22" fmla="*/ 0 w 83"/>
                      <a:gd name="T23" fmla="*/ 33 h 44"/>
                      <a:gd name="T24" fmla="*/ 8 w 83"/>
                      <a:gd name="T25" fmla="*/ 41 h 44"/>
                      <a:gd name="T26" fmla="*/ 8 w 83"/>
                      <a:gd name="T27" fmla="*/ 41 h 44"/>
                      <a:gd name="T28" fmla="*/ 9 w 83"/>
                      <a:gd name="T29" fmla="*/ 43 h 44"/>
                      <a:gd name="T30" fmla="*/ 11 w 83"/>
                      <a:gd name="T31" fmla="*/ 44 h 44"/>
                      <a:gd name="T32" fmla="*/ 13 w 83"/>
                      <a:gd name="T33" fmla="*/ 44 h 44"/>
                      <a:gd name="T34" fmla="*/ 15 w 83"/>
                      <a:gd name="T35" fmla="*/ 43 h 44"/>
                      <a:gd name="T36" fmla="*/ 16 w 83"/>
                      <a:gd name="T37" fmla="*/ 41 h 44"/>
                      <a:gd name="T38" fmla="*/ 16 w 83"/>
                      <a:gd name="T39" fmla="*/ 41 h 44"/>
                      <a:gd name="T40" fmla="*/ 67 w 83"/>
                      <a:gd name="T41" fmla="*/ 41 h 44"/>
                      <a:gd name="T42" fmla="*/ 67 w 83"/>
                      <a:gd name="T43" fmla="*/ 41 h 44"/>
                      <a:gd name="T44" fmla="*/ 68 w 83"/>
                      <a:gd name="T45" fmla="*/ 43 h 44"/>
                      <a:gd name="T46" fmla="*/ 70 w 83"/>
                      <a:gd name="T47" fmla="*/ 44 h 44"/>
                      <a:gd name="T48" fmla="*/ 72 w 83"/>
                      <a:gd name="T49" fmla="*/ 44 h 44"/>
                      <a:gd name="T50" fmla="*/ 74 w 83"/>
                      <a:gd name="T51" fmla="*/ 43 h 44"/>
                      <a:gd name="T52" fmla="*/ 75 w 83"/>
                      <a:gd name="T53" fmla="*/ 41 h 44"/>
                      <a:gd name="T54" fmla="*/ 75 w 83"/>
                      <a:gd name="T55" fmla="*/ 41 h 44"/>
                      <a:gd name="T56" fmla="*/ 78 w 83"/>
                      <a:gd name="T57" fmla="*/ 41 h 44"/>
                      <a:gd name="T58" fmla="*/ 83 w 83"/>
                      <a:gd name="T59" fmla="*/ 33 h 44"/>
                      <a:gd name="T60" fmla="*/ 83 w 83"/>
                      <a:gd name="T61" fmla="*/ 5 h 44"/>
                      <a:gd name="T62" fmla="*/ 78 w 83"/>
                      <a:gd name="T63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3" h="44">
                        <a:moveTo>
                          <a:pt x="78" y="0"/>
                        </a:move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4" y="0"/>
                          <a:pt x="61" y="1"/>
                          <a:pt x="61" y="5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21" y="1"/>
                          <a:pt x="20" y="0"/>
                          <a:pt x="16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2" y="0"/>
                          <a:pt x="0" y="1"/>
                          <a:pt x="0" y="5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0" y="36"/>
                          <a:pt x="4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2"/>
                          <a:pt x="8" y="42"/>
                          <a:pt x="9" y="43"/>
                        </a:cubicBezTo>
                        <a:cubicBezTo>
                          <a:pt x="9" y="44"/>
                          <a:pt x="10" y="44"/>
                          <a:pt x="11" y="44"/>
                        </a:cubicBezTo>
                        <a:cubicBezTo>
                          <a:pt x="13" y="44"/>
                          <a:pt x="13" y="44"/>
                          <a:pt x="13" y="44"/>
                        </a:cubicBezTo>
                        <a:cubicBezTo>
                          <a:pt x="14" y="44"/>
                          <a:pt x="15" y="44"/>
                          <a:pt x="15" y="43"/>
                        </a:cubicBezTo>
                        <a:cubicBezTo>
                          <a:pt x="16" y="42"/>
                          <a:pt x="16" y="42"/>
                          <a:pt x="16" y="41"/>
                        </a:cubicBezTo>
                        <a:cubicBezTo>
                          <a:pt x="16" y="41"/>
                          <a:pt x="16" y="41"/>
                          <a:pt x="16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2"/>
                          <a:pt x="67" y="42"/>
                          <a:pt x="68" y="43"/>
                        </a:cubicBezTo>
                        <a:cubicBezTo>
                          <a:pt x="68" y="44"/>
                          <a:pt x="69" y="44"/>
                          <a:pt x="70" y="44"/>
                        </a:cubicBezTo>
                        <a:cubicBezTo>
                          <a:pt x="72" y="44"/>
                          <a:pt x="72" y="44"/>
                          <a:pt x="72" y="44"/>
                        </a:cubicBezTo>
                        <a:cubicBezTo>
                          <a:pt x="73" y="44"/>
                          <a:pt x="74" y="44"/>
                          <a:pt x="74" y="43"/>
                        </a:cubicBezTo>
                        <a:cubicBezTo>
                          <a:pt x="75" y="42"/>
                          <a:pt x="75" y="42"/>
                          <a:pt x="75" y="41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8" y="41"/>
                          <a:pt x="78" y="41"/>
                          <a:pt x="78" y="41"/>
                        </a:cubicBezTo>
                        <a:cubicBezTo>
                          <a:pt x="81" y="41"/>
                          <a:pt x="83" y="36"/>
                          <a:pt x="83" y="33"/>
                        </a:cubicBezTo>
                        <a:cubicBezTo>
                          <a:pt x="83" y="5"/>
                          <a:pt x="83" y="5"/>
                          <a:pt x="83" y="5"/>
                        </a:cubicBezTo>
                        <a:cubicBezTo>
                          <a:pt x="83" y="1"/>
                          <a:pt x="81" y="0"/>
                          <a:pt x="7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8" name="Oval 165"/>
                  <p:cNvSpPr>
                    <a:spLocks/>
                  </p:cNvSpPr>
                  <p:nvPr/>
                </p:nvSpPr>
                <p:spPr bwMode="auto">
                  <a:xfrm>
                    <a:off x="6331375" y="2336159"/>
                    <a:ext cx="31861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9" name="Oval 166"/>
                  <p:cNvSpPr>
                    <a:spLocks/>
                  </p:cNvSpPr>
                  <p:nvPr/>
                </p:nvSpPr>
                <p:spPr bwMode="auto">
                  <a:xfrm>
                    <a:off x="6411026" y="2336159"/>
                    <a:ext cx="30635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" name="Oval 167"/>
                  <p:cNvSpPr>
                    <a:spLocks/>
                  </p:cNvSpPr>
                  <p:nvPr/>
                </p:nvSpPr>
                <p:spPr bwMode="auto">
                  <a:xfrm>
                    <a:off x="6331375" y="2398655"/>
                    <a:ext cx="31861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1" name="Oval 168"/>
                  <p:cNvSpPr>
                    <a:spLocks/>
                  </p:cNvSpPr>
                  <p:nvPr/>
                </p:nvSpPr>
                <p:spPr bwMode="auto">
                  <a:xfrm>
                    <a:off x="6411026" y="2398655"/>
                    <a:ext cx="30635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2" name="Freeform: Shape 169"/>
                  <p:cNvSpPr>
                    <a:spLocks/>
                  </p:cNvSpPr>
                  <p:nvPr/>
                </p:nvSpPr>
                <p:spPr bwMode="auto">
                  <a:xfrm>
                    <a:off x="3514151" y="808069"/>
                    <a:ext cx="384780" cy="322284"/>
                  </a:xfrm>
                  <a:custGeom>
                    <a:avLst/>
                    <a:gdLst>
                      <a:gd name="T0" fmla="*/ 58 w 87"/>
                      <a:gd name="T1" fmla="*/ 0 h 73"/>
                      <a:gd name="T2" fmla="*/ 31 w 87"/>
                      <a:gd name="T3" fmla="*/ 0 h 73"/>
                      <a:gd name="T4" fmla="*/ 0 w 87"/>
                      <a:gd name="T5" fmla="*/ 26 h 73"/>
                      <a:gd name="T6" fmla="*/ 9 w 87"/>
                      <a:gd name="T7" fmla="*/ 38 h 73"/>
                      <a:gd name="T8" fmla="*/ 20 w 87"/>
                      <a:gd name="T9" fmla="*/ 27 h 73"/>
                      <a:gd name="T10" fmla="*/ 20 w 87"/>
                      <a:gd name="T11" fmla="*/ 73 h 73"/>
                      <a:gd name="T12" fmla="*/ 44 w 87"/>
                      <a:gd name="T13" fmla="*/ 73 h 73"/>
                      <a:gd name="T14" fmla="*/ 68 w 87"/>
                      <a:gd name="T15" fmla="*/ 73 h 73"/>
                      <a:gd name="T16" fmla="*/ 67 w 87"/>
                      <a:gd name="T17" fmla="*/ 27 h 73"/>
                      <a:gd name="T18" fmla="*/ 79 w 87"/>
                      <a:gd name="T19" fmla="*/ 38 h 73"/>
                      <a:gd name="T20" fmla="*/ 87 w 87"/>
                      <a:gd name="T21" fmla="*/ 26 h 73"/>
                      <a:gd name="T22" fmla="*/ 58 w 87"/>
                      <a:gd name="T23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7" h="73">
                        <a:moveTo>
                          <a:pt x="58" y="0"/>
                        </a:moveTo>
                        <a:cubicBezTo>
                          <a:pt x="53" y="8"/>
                          <a:pt x="36" y="8"/>
                          <a:pt x="31" y="0"/>
                        </a:cubicBezTo>
                        <a:cubicBezTo>
                          <a:pt x="31" y="0"/>
                          <a:pt x="5" y="15"/>
                          <a:pt x="0" y="26"/>
                        </a:cubicBez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9" y="38"/>
                          <a:pt x="16" y="30"/>
                          <a:pt x="20" y="27"/>
                        </a:cubicBezTo>
                        <a:cubicBezTo>
                          <a:pt x="20" y="73"/>
                          <a:pt x="20" y="73"/>
                          <a:pt x="20" y="73"/>
                        </a:cubicBezTo>
                        <a:cubicBezTo>
                          <a:pt x="44" y="73"/>
                          <a:pt x="44" y="73"/>
                          <a:pt x="44" y="73"/>
                        </a:cubicBezTo>
                        <a:cubicBezTo>
                          <a:pt x="68" y="73"/>
                          <a:pt x="68" y="73"/>
                          <a:pt x="68" y="73"/>
                        </a:cubicBezTo>
                        <a:cubicBezTo>
                          <a:pt x="67" y="27"/>
                          <a:pt x="67" y="27"/>
                          <a:pt x="67" y="27"/>
                        </a:cubicBezTo>
                        <a:cubicBezTo>
                          <a:pt x="71" y="30"/>
                          <a:pt x="79" y="38"/>
                          <a:pt x="79" y="38"/>
                        </a:cubicBezTo>
                        <a:cubicBezTo>
                          <a:pt x="87" y="26"/>
                          <a:pt x="87" y="26"/>
                          <a:pt x="87" y="26"/>
                        </a:cubicBezTo>
                        <a:cubicBezTo>
                          <a:pt x="82" y="15"/>
                          <a:pt x="58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3" name="Freeform: Shape 170"/>
                  <p:cNvSpPr>
                    <a:spLocks/>
                  </p:cNvSpPr>
                  <p:nvPr/>
                </p:nvSpPr>
                <p:spPr bwMode="auto">
                  <a:xfrm>
                    <a:off x="3656299" y="795815"/>
                    <a:ext cx="110287" cy="30635"/>
                  </a:xfrm>
                  <a:custGeom>
                    <a:avLst/>
                    <a:gdLst>
                      <a:gd name="T0" fmla="*/ 13 w 25"/>
                      <a:gd name="T1" fmla="*/ 7 h 7"/>
                      <a:gd name="T2" fmla="*/ 24 w 25"/>
                      <a:gd name="T3" fmla="*/ 2 h 7"/>
                      <a:gd name="T4" fmla="*/ 24 w 25"/>
                      <a:gd name="T5" fmla="*/ 0 h 7"/>
                      <a:gd name="T6" fmla="*/ 22 w 25"/>
                      <a:gd name="T7" fmla="*/ 1 h 7"/>
                      <a:gd name="T8" fmla="*/ 13 w 25"/>
                      <a:gd name="T9" fmla="*/ 5 h 7"/>
                      <a:gd name="T10" fmla="*/ 3 w 25"/>
                      <a:gd name="T11" fmla="*/ 1 h 7"/>
                      <a:gd name="T12" fmla="*/ 1 w 25"/>
                      <a:gd name="T13" fmla="*/ 0 h 7"/>
                      <a:gd name="T14" fmla="*/ 1 w 25"/>
                      <a:gd name="T15" fmla="*/ 2 h 7"/>
                      <a:gd name="T16" fmla="*/ 13 w 25"/>
                      <a:gd name="T17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7">
                        <a:moveTo>
                          <a:pt x="13" y="7"/>
                        </a:moveTo>
                        <a:cubicBezTo>
                          <a:pt x="18" y="7"/>
                          <a:pt x="23" y="5"/>
                          <a:pt x="24" y="2"/>
                        </a:cubicBezTo>
                        <a:cubicBezTo>
                          <a:pt x="25" y="2"/>
                          <a:pt x="24" y="1"/>
                          <a:pt x="24" y="0"/>
                        </a:cubicBezTo>
                        <a:cubicBezTo>
                          <a:pt x="23" y="0"/>
                          <a:pt x="22" y="0"/>
                          <a:pt x="22" y="1"/>
                        </a:cubicBezTo>
                        <a:cubicBezTo>
                          <a:pt x="21" y="3"/>
                          <a:pt x="17" y="5"/>
                          <a:pt x="13" y="5"/>
                        </a:cubicBezTo>
                        <a:cubicBezTo>
                          <a:pt x="8" y="5"/>
                          <a:pt x="4" y="3"/>
                          <a:pt x="3" y="1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1" y="2"/>
                        </a:cubicBezTo>
                        <a:cubicBezTo>
                          <a:pt x="2" y="5"/>
                          <a:pt x="7" y="7"/>
                          <a:pt x="1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4" name="Freeform: Shape 171"/>
                  <p:cNvSpPr>
                    <a:spLocks/>
                  </p:cNvSpPr>
                  <p:nvPr/>
                </p:nvSpPr>
                <p:spPr bwMode="auto">
                  <a:xfrm>
                    <a:off x="5859591" y="3626519"/>
                    <a:ext cx="322284" cy="335763"/>
                  </a:xfrm>
                  <a:custGeom>
                    <a:avLst/>
                    <a:gdLst>
                      <a:gd name="T0" fmla="*/ 56 w 73"/>
                      <a:gd name="T1" fmla="*/ 2 h 76"/>
                      <a:gd name="T2" fmla="*/ 51 w 73"/>
                      <a:gd name="T3" fmla="*/ 2 h 76"/>
                      <a:gd name="T4" fmla="*/ 50 w 73"/>
                      <a:gd name="T5" fmla="*/ 3 h 76"/>
                      <a:gd name="T6" fmla="*/ 44 w 73"/>
                      <a:gd name="T7" fmla="*/ 5 h 76"/>
                      <a:gd name="T8" fmla="*/ 17 w 73"/>
                      <a:gd name="T9" fmla="*/ 5 h 76"/>
                      <a:gd name="T10" fmla="*/ 13 w 73"/>
                      <a:gd name="T11" fmla="*/ 8 h 76"/>
                      <a:gd name="T12" fmla="*/ 1 w 73"/>
                      <a:gd name="T13" fmla="*/ 40 h 76"/>
                      <a:gd name="T14" fmla="*/ 7 w 73"/>
                      <a:gd name="T15" fmla="*/ 47 h 76"/>
                      <a:gd name="T16" fmla="*/ 29 w 73"/>
                      <a:gd name="T17" fmla="*/ 47 h 76"/>
                      <a:gd name="T18" fmla="*/ 28 w 73"/>
                      <a:gd name="T19" fmla="*/ 54 h 76"/>
                      <a:gd name="T20" fmla="*/ 24 w 73"/>
                      <a:gd name="T21" fmla="*/ 66 h 76"/>
                      <a:gd name="T22" fmla="*/ 26 w 73"/>
                      <a:gd name="T23" fmla="*/ 72 h 76"/>
                      <a:gd name="T24" fmla="*/ 34 w 73"/>
                      <a:gd name="T25" fmla="*/ 72 h 76"/>
                      <a:gd name="T26" fmla="*/ 41 w 73"/>
                      <a:gd name="T27" fmla="*/ 57 h 76"/>
                      <a:gd name="T28" fmla="*/ 55 w 73"/>
                      <a:gd name="T29" fmla="*/ 40 h 76"/>
                      <a:gd name="T30" fmla="*/ 57 w 73"/>
                      <a:gd name="T31" fmla="*/ 37 h 76"/>
                      <a:gd name="T32" fmla="*/ 72 w 73"/>
                      <a:gd name="T33" fmla="*/ 23 h 76"/>
                      <a:gd name="T34" fmla="*/ 72 w 73"/>
                      <a:gd name="T35" fmla="*/ 18 h 76"/>
                      <a:gd name="T36" fmla="*/ 56 w 73"/>
                      <a:gd name="T37" fmla="*/ 2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3" h="76">
                        <a:moveTo>
                          <a:pt x="56" y="2"/>
                        </a:moveTo>
                        <a:cubicBezTo>
                          <a:pt x="54" y="0"/>
                          <a:pt x="52" y="0"/>
                          <a:pt x="51" y="2"/>
                        </a:cubicBezTo>
                        <a:cubicBezTo>
                          <a:pt x="50" y="3"/>
                          <a:pt x="50" y="3"/>
                          <a:pt x="50" y="3"/>
                        </a:cubicBezTo>
                        <a:cubicBezTo>
                          <a:pt x="48" y="4"/>
                          <a:pt x="46" y="5"/>
                          <a:pt x="44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5" y="5"/>
                          <a:pt x="13" y="7"/>
                          <a:pt x="13" y="8"/>
                        </a:cubicBezTo>
                        <a:cubicBezTo>
                          <a:pt x="1" y="40"/>
                          <a:pt x="1" y="40"/>
                          <a:pt x="1" y="40"/>
                        </a:cubicBezTo>
                        <a:cubicBezTo>
                          <a:pt x="0" y="44"/>
                          <a:pt x="2" y="47"/>
                          <a:pt x="7" y="47"/>
                        </a:cubicBezTo>
                        <a:cubicBezTo>
                          <a:pt x="29" y="47"/>
                          <a:pt x="29" y="47"/>
                          <a:pt x="29" y="47"/>
                        </a:cubicBezTo>
                        <a:cubicBezTo>
                          <a:pt x="30" y="50"/>
                          <a:pt x="29" y="53"/>
                          <a:pt x="28" y="54"/>
                        </a:cubicBezTo>
                        <a:cubicBezTo>
                          <a:pt x="27" y="56"/>
                          <a:pt x="23" y="60"/>
                          <a:pt x="24" y="66"/>
                        </a:cubicBezTo>
                        <a:cubicBezTo>
                          <a:pt x="24" y="68"/>
                          <a:pt x="25" y="71"/>
                          <a:pt x="26" y="72"/>
                        </a:cubicBezTo>
                        <a:cubicBezTo>
                          <a:pt x="30" y="76"/>
                          <a:pt x="34" y="75"/>
                          <a:pt x="34" y="72"/>
                        </a:cubicBezTo>
                        <a:cubicBezTo>
                          <a:pt x="34" y="67"/>
                          <a:pt x="32" y="62"/>
                          <a:pt x="41" y="57"/>
                        </a:cubicBezTo>
                        <a:cubicBezTo>
                          <a:pt x="49" y="51"/>
                          <a:pt x="55" y="40"/>
                          <a:pt x="55" y="40"/>
                        </a:cubicBezTo>
                        <a:cubicBezTo>
                          <a:pt x="55" y="40"/>
                          <a:pt x="56" y="39"/>
                          <a:pt x="57" y="37"/>
                        </a:cubicBezTo>
                        <a:cubicBezTo>
                          <a:pt x="72" y="23"/>
                          <a:pt x="72" y="23"/>
                          <a:pt x="72" y="23"/>
                        </a:cubicBezTo>
                        <a:cubicBezTo>
                          <a:pt x="73" y="22"/>
                          <a:pt x="73" y="19"/>
                          <a:pt x="72" y="18"/>
                        </a:cubicBezTo>
                        <a:lnTo>
                          <a:pt x="56" y="2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5" name="Freeform: Shape 172"/>
                  <p:cNvSpPr>
                    <a:spLocks/>
                  </p:cNvSpPr>
                  <p:nvPr/>
                </p:nvSpPr>
                <p:spPr bwMode="auto">
                  <a:xfrm>
                    <a:off x="3183290" y="1029869"/>
                    <a:ext cx="366398" cy="348017"/>
                  </a:xfrm>
                  <a:custGeom>
                    <a:avLst/>
                    <a:gdLst>
                      <a:gd name="T0" fmla="*/ 11 w 83"/>
                      <a:gd name="T1" fmla="*/ 63 h 79"/>
                      <a:gd name="T2" fmla="*/ 34 w 83"/>
                      <a:gd name="T3" fmla="*/ 52 h 79"/>
                      <a:gd name="T4" fmla="*/ 38 w 83"/>
                      <a:gd name="T5" fmla="*/ 51 h 79"/>
                      <a:gd name="T6" fmla="*/ 39 w 83"/>
                      <a:gd name="T7" fmla="*/ 55 h 79"/>
                      <a:gd name="T8" fmla="*/ 38 w 83"/>
                      <a:gd name="T9" fmla="*/ 65 h 79"/>
                      <a:gd name="T10" fmla="*/ 38 w 83"/>
                      <a:gd name="T11" fmla="*/ 79 h 79"/>
                      <a:gd name="T12" fmla="*/ 45 w 83"/>
                      <a:gd name="T13" fmla="*/ 79 h 79"/>
                      <a:gd name="T14" fmla="*/ 44 w 83"/>
                      <a:gd name="T15" fmla="*/ 65 h 79"/>
                      <a:gd name="T16" fmla="*/ 44 w 83"/>
                      <a:gd name="T17" fmla="*/ 55 h 79"/>
                      <a:gd name="T18" fmla="*/ 44 w 83"/>
                      <a:gd name="T19" fmla="*/ 51 h 79"/>
                      <a:gd name="T20" fmla="*/ 48 w 83"/>
                      <a:gd name="T21" fmla="*/ 52 h 79"/>
                      <a:gd name="T22" fmla="*/ 71 w 83"/>
                      <a:gd name="T23" fmla="*/ 63 h 79"/>
                      <a:gd name="T24" fmla="*/ 80 w 83"/>
                      <a:gd name="T25" fmla="*/ 54 h 79"/>
                      <a:gd name="T26" fmla="*/ 74 w 83"/>
                      <a:gd name="T27" fmla="*/ 26 h 79"/>
                      <a:gd name="T28" fmla="*/ 46 w 83"/>
                      <a:gd name="T29" fmla="*/ 44 h 79"/>
                      <a:gd name="T30" fmla="*/ 45 w 83"/>
                      <a:gd name="T31" fmla="*/ 41 h 79"/>
                      <a:gd name="T32" fmla="*/ 50 w 83"/>
                      <a:gd name="T33" fmla="*/ 32 h 79"/>
                      <a:gd name="T34" fmla="*/ 59 w 83"/>
                      <a:gd name="T35" fmla="*/ 10 h 79"/>
                      <a:gd name="T36" fmla="*/ 41 w 83"/>
                      <a:gd name="T37" fmla="*/ 0 h 79"/>
                      <a:gd name="T38" fmla="*/ 23 w 83"/>
                      <a:gd name="T39" fmla="*/ 10 h 79"/>
                      <a:gd name="T40" fmla="*/ 33 w 83"/>
                      <a:gd name="T41" fmla="*/ 32 h 79"/>
                      <a:gd name="T42" fmla="*/ 38 w 83"/>
                      <a:gd name="T43" fmla="*/ 41 h 79"/>
                      <a:gd name="T44" fmla="*/ 36 w 83"/>
                      <a:gd name="T45" fmla="*/ 44 h 79"/>
                      <a:gd name="T46" fmla="*/ 8 w 83"/>
                      <a:gd name="T47" fmla="*/ 26 h 79"/>
                      <a:gd name="T48" fmla="*/ 2 w 83"/>
                      <a:gd name="T49" fmla="*/ 54 h 79"/>
                      <a:gd name="T50" fmla="*/ 11 w 83"/>
                      <a:gd name="T51" fmla="*/ 6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83" h="79">
                        <a:moveTo>
                          <a:pt x="11" y="63"/>
                        </a:moveTo>
                        <a:cubicBezTo>
                          <a:pt x="20" y="64"/>
                          <a:pt x="27" y="55"/>
                          <a:pt x="34" y="52"/>
                        </a:cubicBezTo>
                        <a:cubicBezTo>
                          <a:pt x="35" y="51"/>
                          <a:pt x="38" y="50"/>
                          <a:pt x="38" y="51"/>
                        </a:cubicBezTo>
                        <a:cubicBezTo>
                          <a:pt x="39" y="52"/>
                          <a:pt x="39" y="54"/>
                          <a:pt x="39" y="55"/>
                        </a:cubicBezTo>
                        <a:cubicBezTo>
                          <a:pt x="39" y="59"/>
                          <a:pt x="38" y="62"/>
                          <a:pt x="38" y="65"/>
                        </a:cubicBezTo>
                        <a:cubicBezTo>
                          <a:pt x="38" y="69"/>
                          <a:pt x="38" y="75"/>
                          <a:pt x="38" y="79"/>
                        </a:cubicBezTo>
                        <a:cubicBezTo>
                          <a:pt x="45" y="79"/>
                          <a:pt x="45" y="79"/>
                          <a:pt x="45" y="79"/>
                        </a:cubicBezTo>
                        <a:cubicBezTo>
                          <a:pt x="44" y="75"/>
                          <a:pt x="44" y="69"/>
                          <a:pt x="44" y="65"/>
                        </a:cubicBezTo>
                        <a:cubicBezTo>
                          <a:pt x="44" y="62"/>
                          <a:pt x="44" y="59"/>
                          <a:pt x="44" y="55"/>
                        </a:cubicBezTo>
                        <a:cubicBezTo>
                          <a:pt x="44" y="54"/>
                          <a:pt x="43" y="52"/>
                          <a:pt x="44" y="51"/>
                        </a:cubicBezTo>
                        <a:cubicBezTo>
                          <a:pt x="45" y="50"/>
                          <a:pt x="47" y="51"/>
                          <a:pt x="48" y="52"/>
                        </a:cubicBezTo>
                        <a:cubicBezTo>
                          <a:pt x="55" y="55"/>
                          <a:pt x="62" y="64"/>
                          <a:pt x="71" y="63"/>
                        </a:cubicBezTo>
                        <a:cubicBezTo>
                          <a:pt x="76" y="63"/>
                          <a:pt x="78" y="59"/>
                          <a:pt x="80" y="54"/>
                        </a:cubicBezTo>
                        <a:cubicBezTo>
                          <a:pt x="83" y="46"/>
                          <a:pt x="83" y="31"/>
                          <a:pt x="74" y="26"/>
                        </a:cubicBezTo>
                        <a:cubicBezTo>
                          <a:pt x="61" y="18"/>
                          <a:pt x="57" y="43"/>
                          <a:pt x="46" y="44"/>
                        </a:cubicBezTo>
                        <a:cubicBezTo>
                          <a:pt x="44" y="44"/>
                          <a:pt x="44" y="43"/>
                          <a:pt x="45" y="41"/>
                        </a:cubicBezTo>
                        <a:cubicBezTo>
                          <a:pt x="46" y="38"/>
                          <a:pt x="48" y="35"/>
                          <a:pt x="50" y="32"/>
                        </a:cubicBezTo>
                        <a:cubicBezTo>
                          <a:pt x="54" y="26"/>
                          <a:pt x="60" y="18"/>
                          <a:pt x="59" y="10"/>
                        </a:cubicBezTo>
                        <a:cubicBezTo>
                          <a:pt x="58" y="2"/>
                          <a:pt x="49" y="0"/>
                          <a:pt x="41" y="0"/>
                        </a:cubicBezTo>
                        <a:cubicBezTo>
                          <a:pt x="33" y="0"/>
                          <a:pt x="24" y="2"/>
                          <a:pt x="23" y="10"/>
                        </a:cubicBezTo>
                        <a:cubicBezTo>
                          <a:pt x="22" y="18"/>
                          <a:pt x="28" y="26"/>
                          <a:pt x="33" y="32"/>
                        </a:cubicBezTo>
                        <a:cubicBezTo>
                          <a:pt x="35" y="35"/>
                          <a:pt x="37" y="38"/>
                          <a:pt x="38" y="41"/>
                        </a:cubicBezTo>
                        <a:cubicBezTo>
                          <a:pt x="38" y="43"/>
                          <a:pt x="39" y="44"/>
                          <a:pt x="36" y="44"/>
                        </a:cubicBezTo>
                        <a:cubicBezTo>
                          <a:pt x="25" y="43"/>
                          <a:pt x="21" y="18"/>
                          <a:pt x="8" y="26"/>
                        </a:cubicBezTo>
                        <a:cubicBezTo>
                          <a:pt x="0" y="31"/>
                          <a:pt x="0" y="46"/>
                          <a:pt x="2" y="54"/>
                        </a:cubicBezTo>
                        <a:cubicBezTo>
                          <a:pt x="4" y="59"/>
                          <a:pt x="7" y="63"/>
                          <a:pt x="11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6" name="Freeform: Shape 173"/>
                  <p:cNvSpPr>
                    <a:spLocks/>
                  </p:cNvSpPr>
                  <p:nvPr/>
                </p:nvSpPr>
                <p:spPr bwMode="auto">
                  <a:xfrm>
                    <a:off x="2732338" y="1652379"/>
                    <a:ext cx="318607" cy="339439"/>
                  </a:xfrm>
                  <a:custGeom>
                    <a:avLst/>
                    <a:gdLst>
                      <a:gd name="T0" fmla="*/ 59 w 72"/>
                      <a:gd name="T1" fmla="*/ 53 h 77"/>
                      <a:gd name="T2" fmla="*/ 64 w 72"/>
                      <a:gd name="T3" fmla="*/ 50 h 77"/>
                      <a:gd name="T4" fmla="*/ 71 w 72"/>
                      <a:gd name="T5" fmla="*/ 48 h 77"/>
                      <a:gd name="T6" fmla="*/ 71 w 72"/>
                      <a:gd name="T7" fmla="*/ 38 h 77"/>
                      <a:gd name="T8" fmla="*/ 70 w 72"/>
                      <a:gd name="T9" fmla="*/ 22 h 77"/>
                      <a:gd name="T10" fmla="*/ 53 w 72"/>
                      <a:gd name="T11" fmla="*/ 36 h 77"/>
                      <a:gd name="T12" fmla="*/ 48 w 72"/>
                      <a:gd name="T13" fmla="*/ 42 h 77"/>
                      <a:gd name="T14" fmla="*/ 48 w 72"/>
                      <a:gd name="T15" fmla="*/ 36 h 77"/>
                      <a:gd name="T16" fmla="*/ 54 w 72"/>
                      <a:gd name="T17" fmla="*/ 25 h 77"/>
                      <a:gd name="T18" fmla="*/ 49 w 72"/>
                      <a:gd name="T19" fmla="*/ 15 h 77"/>
                      <a:gd name="T20" fmla="*/ 36 w 72"/>
                      <a:gd name="T21" fmla="*/ 0 h 77"/>
                      <a:gd name="T22" fmla="*/ 36 w 72"/>
                      <a:gd name="T23" fmla="*/ 0 h 77"/>
                      <a:gd name="T24" fmla="*/ 36 w 72"/>
                      <a:gd name="T25" fmla="*/ 0 h 77"/>
                      <a:gd name="T26" fmla="*/ 36 w 72"/>
                      <a:gd name="T27" fmla="*/ 0 h 77"/>
                      <a:gd name="T28" fmla="*/ 36 w 72"/>
                      <a:gd name="T29" fmla="*/ 0 h 77"/>
                      <a:gd name="T30" fmla="*/ 23 w 72"/>
                      <a:gd name="T31" fmla="*/ 15 h 77"/>
                      <a:gd name="T32" fmla="*/ 18 w 72"/>
                      <a:gd name="T33" fmla="*/ 25 h 77"/>
                      <a:gd name="T34" fmla="*/ 23 w 72"/>
                      <a:gd name="T35" fmla="*/ 36 h 77"/>
                      <a:gd name="T36" fmla="*/ 24 w 72"/>
                      <a:gd name="T37" fmla="*/ 42 h 77"/>
                      <a:gd name="T38" fmla="*/ 18 w 72"/>
                      <a:gd name="T39" fmla="*/ 36 h 77"/>
                      <a:gd name="T40" fmla="*/ 2 w 72"/>
                      <a:gd name="T41" fmla="*/ 22 h 77"/>
                      <a:gd name="T42" fmla="*/ 0 w 72"/>
                      <a:gd name="T43" fmla="*/ 38 h 77"/>
                      <a:gd name="T44" fmla="*/ 1 w 72"/>
                      <a:gd name="T45" fmla="*/ 48 h 77"/>
                      <a:gd name="T46" fmla="*/ 7 w 72"/>
                      <a:gd name="T47" fmla="*/ 50 h 77"/>
                      <a:gd name="T48" fmla="*/ 12 w 72"/>
                      <a:gd name="T49" fmla="*/ 53 h 77"/>
                      <a:gd name="T50" fmla="*/ 11 w 72"/>
                      <a:gd name="T51" fmla="*/ 56 h 77"/>
                      <a:gd name="T52" fmla="*/ 0 w 72"/>
                      <a:gd name="T53" fmla="*/ 53 h 77"/>
                      <a:gd name="T54" fmla="*/ 16 w 72"/>
                      <a:gd name="T55" fmla="*/ 75 h 77"/>
                      <a:gd name="T56" fmla="*/ 24 w 72"/>
                      <a:gd name="T57" fmla="*/ 74 h 77"/>
                      <a:gd name="T58" fmla="*/ 31 w 72"/>
                      <a:gd name="T59" fmla="*/ 69 h 77"/>
                      <a:gd name="T60" fmla="*/ 34 w 72"/>
                      <a:gd name="T61" fmla="*/ 68 h 77"/>
                      <a:gd name="T62" fmla="*/ 34 w 72"/>
                      <a:gd name="T63" fmla="*/ 65 h 77"/>
                      <a:gd name="T64" fmla="*/ 36 w 72"/>
                      <a:gd name="T65" fmla="*/ 34 h 77"/>
                      <a:gd name="T66" fmla="*/ 38 w 72"/>
                      <a:gd name="T67" fmla="*/ 65 h 77"/>
                      <a:gd name="T68" fmla="*/ 38 w 72"/>
                      <a:gd name="T69" fmla="*/ 68 h 77"/>
                      <a:gd name="T70" fmla="*/ 40 w 72"/>
                      <a:gd name="T71" fmla="*/ 69 h 77"/>
                      <a:gd name="T72" fmla="*/ 47 w 72"/>
                      <a:gd name="T73" fmla="*/ 74 h 77"/>
                      <a:gd name="T74" fmla="*/ 55 w 72"/>
                      <a:gd name="T75" fmla="*/ 75 h 77"/>
                      <a:gd name="T76" fmla="*/ 71 w 72"/>
                      <a:gd name="T77" fmla="*/ 53 h 77"/>
                      <a:gd name="T78" fmla="*/ 60 w 72"/>
                      <a:gd name="T79" fmla="*/ 56 h 77"/>
                      <a:gd name="T80" fmla="*/ 59 w 72"/>
                      <a:gd name="T81" fmla="*/ 53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2" h="77">
                        <a:moveTo>
                          <a:pt x="59" y="53"/>
                        </a:moveTo>
                        <a:cubicBezTo>
                          <a:pt x="61" y="51"/>
                          <a:pt x="63" y="51"/>
                          <a:pt x="64" y="50"/>
                        </a:cubicBezTo>
                        <a:cubicBezTo>
                          <a:pt x="66" y="49"/>
                          <a:pt x="69" y="49"/>
                          <a:pt x="71" y="48"/>
                        </a:cubicBezTo>
                        <a:cubicBezTo>
                          <a:pt x="71" y="45"/>
                          <a:pt x="72" y="42"/>
                          <a:pt x="71" y="38"/>
                        </a:cubicBezTo>
                        <a:cubicBezTo>
                          <a:pt x="71" y="33"/>
                          <a:pt x="70" y="28"/>
                          <a:pt x="70" y="22"/>
                        </a:cubicBezTo>
                        <a:cubicBezTo>
                          <a:pt x="63" y="26"/>
                          <a:pt x="56" y="28"/>
                          <a:pt x="53" y="36"/>
                        </a:cubicBezTo>
                        <a:cubicBezTo>
                          <a:pt x="53" y="38"/>
                          <a:pt x="51" y="43"/>
                          <a:pt x="48" y="42"/>
                        </a:cubicBezTo>
                        <a:cubicBezTo>
                          <a:pt x="46" y="40"/>
                          <a:pt x="47" y="37"/>
                          <a:pt x="48" y="36"/>
                        </a:cubicBezTo>
                        <a:cubicBezTo>
                          <a:pt x="51" y="32"/>
                          <a:pt x="54" y="30"/>
                          <a:pt x="54" y="25"/>
                        </a:cubicBezTo>
                        <a:cubicBezTo>
                          <a:pt x="54" y="21"/>
                          <a:pt x="51" y="18"/>
                          <a:pt x="49" y="15"/>
                        </a:cubicBezTo>
                        <a:cubicBezTo>
                          <a:pt x="45" y="10"/>
                          <a:pt x="40" y="6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6"/>
                          <a:pt x="27" y="10"/>
                          <a:pt x="23" y="15"/>
                        </a:cubicBezTo>
                        <a:cubicBezTo>
                          <a:pt x="20" y="18"/>
                          <a:pt x="18" y="21"/>
                          <a:pt x="18" y="25"/>
                        </a:cubicBezTo>
                        <a:cubicBezTo>
                          <a:pt x="18" y="30"/>
                          <a:pt x="21" y="32"/>
                          <a:pt x="23" y="36"/>
                        </a:cubicBezTo>
                        <a:cubicBezTo>
                          <a:pt x="24" y="37"/>
                          <a:pt x="26" y="40"/>
                          <a:pt x="24" y="42"/>
                        </a:cubicBezTo>
                        <a:cubicBezTo>
                          <a:pt x="21" y="43"/>
                          <a:pt x="19" y="38"/>
                          <a:pt x="18" y="36"/>
                        </a:cubicBezTo>
                        <a:cubicBezTo>
                          <a:pt x="16" y="28"/>
                          <a:pt x="9" y="26"/>
                          <a:pt x="2" y="22"/>
                        </a:cubicBezTo>
                        <a:cubicBezTo>
                          <a:pt x="2" y="28"/>
                          <a:pt x="1" y="33"/>
                          <a:pt x="0" y="38"/>
                        </a:cubicBezTo>
                        <a:cubicBezTo>
                          <a:pt x="0" y="42"/>
                          <a:pt x="0" y="45"/>
                          <a:pt x="1" y="48"/>
                        </a:cubicBezTo>
                        <a:cubicBezTo>
                          <a:pt x="3" y="49"/>
                          <a:pt x="5" y="49"/>
                          <a:pt x="7" y="50"/>
                        </a:cubicBezTo>
                        <a:cubicBezTo>
                          <a:pt x="9" y="51"/>
                          <a:pt x="11" y="51"/>
                          <a:pt x="12" y="53"/>
                        </a:cubicBezTo>
                        <a:cubicBezTo>
                          <a:pt x="14" y="54"/>
                          <a:pt x="14" y="57"/>
                          <a:pt x="11" y="56"/>
                        </a:cubicBezTo>
                        <a:cubicBezTo>
                          <a:pt x="8" y="56"/>
                          <a:pt x="4" y="52"/>
                          <a:pt x="0" y="53"/>
                        </a:cubicBezTo>
                        <a:cubicBezTo>
                          <a:pt x="2" y="62"/>
                          <a:pt x="7" y="71"/>
                          <a:pt x="16" y="75"/>
                        </a:cubicBezTo>
                        <a:cubicBezTo>
                          <a:pt x="20" y="77"/>
                          <a:pt x="21" y="76"/>
                          <a:pt x="24" y="74"/>
                        </a:cubicBezTo>
                        <a:cubicBezTo>
                          <a:pt x="27" y="72"/>
                          <a:pt x="28" y="70"/>
                          <a:pt x="31" y="69"/>
                        </a:cubicBezTo>
                        <a:cubicBezTo>
                          <a:pt x="33" y="69"/>
                          <a:pt x="34" y="70"/>
                          <a:pt x="34" y="68"/>
                        </a:cubicBezTo>
                        <a:cubicBezTo>
                          <a:pt x="34" y="67"/>
                          <a:pt x="34" y="66"/>
                          <a:pt x="34" y="65"/>
                        </a:cubicBezTo>
                        <a:cubicBezTo>
                          <a:pt x="35" y="53"/>
                          <a:pt x="35" y="46"/>
                          <a:pt x="36" y="34"/>
                        </a:cubicBezTo>
                        <a:cubicBezTo>
                          <a:pt x="36" y="46"/>
                          <a:pt x="37" y="53"/>
                          <a:pt x="38" y="65"/>
                        </a:cubicBezTo>
                        <a:cubicBezTo>
                          <a:pt x="38" y="66"/>
                          <a:pt x="38" y="67"/>
                          <a:pt x="38" y="68"/>
                        </a:cubicBezTo>
                        <a:cubicBezTo>
                          <a:pt x="38" y="70"/>
                          <a:pt x="39" y="69"/>
                          <a:pt x="40" y="69"/>
                        </a:cubicBezTo>
                        <a:cubicBezTo>
                          <a:pt x="43" y="70"/>
                          <a:pt x="45" y="72"/>
                          <a:pt x="47" y="74"/>
                        </a:cubicBezTo>
                        <a:cubicBezTo>
                          <a:pt x="50" y="76"/>
                          <a:pt x="52" y="77"/>
                          <a:pt x="55" y="75"/>
                        </a:cubicBezTo>
                        <a:cubicBezTo>
                          <a:pt x="65" y="71"/>
                          <a:pt x="70" y="62"/>
                          <a:pt x="71" y="53"/>
                        </a:cubicBezTo>
                        <a:cubicBezTo>
                          <a:pt x="68" y="52"/>
                          <a:pt x="64" y="56"/>
                          <a:pt x="60" y="56"/>
                        </a:cubicBezTo>
                        <a:cubicBezTo>
                          <a:pt x="58" y="57"/>
                          <a:pt x="58" y="54"/>
                          <a:pt x="59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7" name="Rectangle 174"/>
                  <p:cNvSpPr>
                    <a:spLocks/>
                  </p:cNvSpPr>
                  <p:nvPr/>
                </p:nvSpPr>
                <p:spPr bwMode="auto">
                  <a:xfrm>
                    <a:off x="2878162" y="1966084"/>
                    <a:ext cx="22057" cy="10538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8" name="Freeform: Shape 175"/>
                  <p:cNvSpPr>
                    <a:spLocks/>
                  </p:cNvSpPr>
                  <p:nvPr/>
                </p:nvSpPr>
                <p:spPr bwMode="auto">
                  <a:xfrm>
                    <a:off x="5920861" y="1413423"/>
                    <a:ext cx="30635" cy="162980"/>
                  </a:xfrm>
                  <a:custGeom>
                    <a:avLst/>
                    <a:gdLst>
                      <a:gd name="T0" fmla="*/ 7 w 7"/>
                      <a:gd name="T1" fmla="*/ 1 h 37"/>
                      <a:gd name="T2" fmla="*/ 4 w 7"/>
                      <a:gd name="T3" fmla="*/ 0 h 37"/>
                      <a:gd name="T4" fmla="*/ 4 w 7"/>
                      <a:gd name="T5" fmla="*/ 0 h 37"/>
                      <a:gd name="T6" fmla="*/ 0 w 7"/>
                      <a:gd name="T7" fmla="*/ 1 h 37"/>
                      <a:gd name="T8" fmla="*/ 0 w 7"/>
                      <a:gd name="T9" fmla="*/ 37 h 37"/>
                      <a:gd name="T10" fmla="*/ 7 w 7"/>
                      <a:gd name="T11" fmla="*/ 37 h 37"/>
                      <a:gd name="T12" fmla="*/ 7 w 7"/>
                      <a:gd name="T13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37">
                        <a:moveTo>
                          <a:pt x="7" y="1"/>
                        </a:moveTo>
                        <a:cubicBezTo>
                          <a:pt x="6" y="1"/>
                          <a:pt x="5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1" y="1"/>
                          <a:pt x="0" y="1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7" y="37"/>
                          <a:pt x="7" y="37"/>
                          <a:pt x="7" y="37"/>
                        </a:cubicBezTo>
                        <a:lnTo>
                          <a:pt x="7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9" name="Freeform: Shape 176"/>
                  <p:cNvSpPr>
                    <a:spLocks/>
                  </p:cNvSpPr>
                  <p:nvPr/>
                </p:nvSpPr>
                <p:spPr bwMode="auto">
                  <a:xfrm>
                    <a:off x="5920861" y="1192849"/>
                    <a:ext cx="30635" cy="22057"/>
                  </a:xfrm>
                  <a:custGeom>
                    <a:avLst/>
                    <a:gdLst>
                      <a:gd name="T0" fmla="*/ 5 w 7"/>
                      <a:gd name="T1" fmla="*/ 5 h 5"/>
                      <a:gd name="T2" fmla="*/ 5 w 7"/>
                      <a:gd name="T3" fmla="*/ 5 h 5"/>
                      <a:gd name="T4" fmla="*/ 7 w 7"/>
                      <a:gd name="T5" fmla="*/ 5 h 5"/>
                      <a:gd name="T6" fmla="*/ 7 w 7"/>
                      <a:gd name="T7" fmla="*/ 0 h 5"/>
                      <a:gd name="T8" fmla="*/ 0 w 7"/>
                      <a:gd name="T9" fmla="*/ 0 h 5"/>
                      <a:gd name="T10" fmla="*/ 0 w 7"/>
                      <a:gd name="T11" fmla="*/ 5 h 5"/>
                      <a:gd name="T12" fmla="*/ 5 w 7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5">
                        <a:moveTo>
                          <a:pt x="5" y="5"/>
                        </a:move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6" y="5"/>
                          <a:pt x="7" y="5"/>
                          <a:pt x="7" y="5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2" y="5"/>
                          <a:pt x="3" y="5"/>
                          <a:pt x="5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0" name="Freeform: Shape 177"/>
                  <p:cNvSpPr>
                    <a:spLocks/>
                  </p:cNvSpPr>
                  <p:nvPr/>
                </p:nvSpPr>
                <p:spPr bwMode="auto">
                  <a:xfrm>
                    <a:off x="5788517" y="1223484"/>
                    <a:ext cx="305128" cy="220574"/>
                  </a:xfrm>
                  <a:custGeom>
                    <a:avLst/>
                    <a:gdLst>
                      <a:gd name="T0" fmla="*/ 37 w 69"/>
                      <a:gd name="T1" fmla="*/ 0 h 50"/>
                      <a:gd name="T2" fmla="*/ 35 w 69"/>
                      <a:gd name="T3" fmla="*/ 0 h 50"/>
                      <a:gd name="T4" fmla="*/ 35 w 69"/>
                      <a:gd name="T5" fmla="*/ 0 h 50"/>
                      <a:gd name="T6" fmla="*/ 30 w 69"/>
                      <a:gd name="T7" fmla="*/ 0 h 50"/>
                      <a:gd name="T8" fmla="*/ 1 w 69"/>
                      <a:gd name="T9" fmla="*/ 33 h 50"/>
                      <a:gd name="T10" fmla="*/ 3 w 69"/>
                      <a:gd name="T11" fmla="*/ 46 h 50"/>
                      <a:gd name="T12" fmla="*/ 4 w 69"/>
                      <a:gd name="T13" fmla="*/ 48 h 50"/>
                      <a:gd name="T14" fmla="*/ 6 w 69"/>
                      <a:gd name="T15" fmla="*/ 46 h 50"/>
                      <a:gd name="T16" fmla="*/ 14 w 69"/>
                      <a:gd name="T17" fmla="*/ 40 h 50"/>
                      <a:gd name="T18" fmla="*/ 15 w 69"/>
                      <a:gd name="T19" fmla="*/ 40 h 50"/>
                      <a:gd name="T20" fmla="*/ 23 w 69"/>
                      <a:gd name="T21" fmla="*/ 46 h 50"/>
                      <a:gd name="T22" fmla="*/ 24 w 69"/>
                      <a:gd name="T23" fmla="*/ 48 h 50"/>
                      <a:gd name="T24" fmla="*/ 25 w 69"/>
                      <a:gd name="T25" fmla="*/ 46 h 50"/>
                      <a:gd name="T26" fmla="*/ 30 w 69"/>
                      <a:gd name="T27" fmla="*/ 42 h 50"/>
                      <a:gd name="T28" fmla="*/ 34 w 69"/>
                      <a:gd name="T29" fmla="*/ 41 h 50"/>
                      <a:gd name="T30" fmla="*/ 34 w 69"/>
                      <a:gd name="T31" fmla="*/ 41 h 50"/>
                      <a:gd name="T32" fmla="*/ 37 w 69"/>
                      <a:gd name="T33" fmla="*/ 42 h 50"/>
                      <a:gd name="T34" fmla="*/ 43 w 69"/>
                      <a:gd name="T35" fmla="*/ 47 h 50"/>
                      <a:gd name="T36" fmla="*/ 44 w 69"/>
                      <a:gd name="T37" fmla="*/ 48 h 50"/>
                      <a:gd name="T38" fmla="*/ 45 w 69"/>
                      <a:gd name="T39" fmla="*/ 47 h 50"/>
                      <a:gd name="T40" fmla="*/ 54 w 69"/>
                      <a:gd name="T41" fmla="*/ 41 h 50"/>
                      <a:gd name="T42" fmla="*/ 54 w 69"/>
                      <a:gd name="T43" fmla="*/ 41 h 50"/>
                      <a:gd name="T44" fmla="*/ 62 w 69"/>
                      <a:gd name="T45" fmla="*/ 47 h 50"/>
                      <a:gd name="T46" fmla="*/ 63 w 69"/>
                      <a:gd name="T47" fmla="*/ 49 h 50"/>
                      <a:gd name="T48" fmla="*/ 64 w 69"/>
                      <a:gd name="T49" fmla="*/ 50 h 50"/>
                      <a:gd name="T50" fmla="*/ 64 w 69"/>
                      <a:gd name="T51" fmla="*/ 49 h 50"/>
                      <a:gd name="T52" fmla="*/ 65 w 69"/>
                      <a:gd name="T53" fmla="*/ 47 h 50"/>
                      <a:gd name="T54" fmla="*/ 68 w 69"/>
                      <a:gd name="T55" fmla="*/ 35 h 50"/>
                      <a:gd name="T56" fmla="*/ 37 w 69"/>
                      <a:gd name="T57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69" h="50">
                        <a:moveTo>
                          <a:pt x="37" y="0"/>
                        </a:moveTo>
                        <a:cubicBezTo>
                          <a:pt x="37" y="0"/>
                          <a:pt x="36" y="0"/>
                          <a:pt x="35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33" y="0"/>
                          <a:pt x="32" y="0"/>
                          <a:pt x="30" y="0"/>
                        </a:cubicBezTo>
                        <a:cubicBezTo>
                          <a:pt x="14" y="2"/>
                          <a:pt x="1" y="16"/>
                          <a:pt x="1" y="33"/>
                        </a:cubicBezTo>
                        <a:cubicBezTo>
                          <a:pt x="0" y="38"/>
                          <a:pt x="1" y="42"/>
                          <a:pt x="3" y="46"/>
                        </a:cubicBezTo>
                        <a:cubicBezTo>
                          <a:pt x="3" y="47"/>
                          <a:pt x="4" y="48"/>
                          <a:pt x="4" y="48"/>
                        </a:cubicBezTo>
                        <a:cubicBezTo>
                          <a:pt x="5" y="48"/>
                          <a:pt x="5" y="47"/>
                          <a:pt x="6" y="46"/>
                        </a:cubicBezTo>
                        <a:cubicBezTo>
                          <a:pt x="7" y="43"/>
                          <a:pt x="11" y="40"/>
                          <a:pt x="14" y="40"/>
                        </a:cubicBezTo>
                        <a:cubicBezTo>
                          <a:pt x="14" y="40"/>
                          <a:pt x="15" y="40"/>
                          <a:pt x="15" y="40"/>
                        </a:cubicBezTo>
                        <a:cubicBezTo>
                          <a:pt x="18" y="41"/>
                          <a:pt x="22" y="43"/>
                          <a:pt x="23" y="46"/>
                        </a:cubicBezTo>
                        <a:cubicBezTo>
                          <a:pt x="24" y="47"/>
                          <a:pt x="24" y="48"/>
                          <a:pt x="24" y="48"/>
                        </a:cubicBezTo>
                        <a:cubicBezTo>
                          <a:pt x="24" y="48"/>
                          <a:pt x="25" y="47"/>
                          <a:pt x="25" y="46"/>
                        </a:cubicBezTo>
                        <a:cubicBezTo>
                          <a:pt x="26" y="44"/>
                          <a:pt x="28" y="42"/>
                          <a:pt x="30" y="42"/>
                        </a:cubicBezTo>
                        <a:cubicBezTo>
                          <a:pt x="31" y="41"/>
                          <a:pt x="33" y="41"/>
                          <a:pt x="34" y="41"/>
                        </a:cubicBez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5" y="41"/>
                          <a:pt x="36" y="41"/>
                          <a:pt x="37" y="42"/>
                        </a:cubicBezTo>
                        <a:cubicBezTo>
                          <a:pt x="40" y="42"/>
                          <a:pt x="42" y="44"/>
                          <a:pt x="43" y="47"/>
                        </a:cubicBezTo>
                        <a:cubicBezTo>
                          <a:pt x="44" y="48"/>
                          <a:pt x="44" y="48"/>
                          <a:pt x="44" y="48"/>
                        </a:cubicBezTo>
                        <a:cubicBezTo>
                          <a:pt x="44" y="48"/>
                          <a:pt x="44" y="48"/>
                          <a:pt x="45" y="47"/>
                        </a:cubicBezTo>
                        <a:cubicBezTo>
                          <a:pt x="47" y="44"/>
                          <a:pt x="50" y="41"/>
                          <a:pt x="54" y="41"/>
                        </a:cubicBezTo>
                        <a:cubicBezTo>
                          <a:pt x="54" y="41"/>
                          <a:pt x="54" y="41"/>
                          <a:pt x="54" y="41"/>
                        </a:cubicBezTo>
                        <a:cubicBezTo>
                          <a:pt x="58" y="41"/>
                          <a:pt x="61" y="44"/>
                          <a:pt x="62" y="47"/>
                        </a:cubicBezTo>
                        <a:cubicBezTo>
                          <a:pt x="63" y="48"/>
                          <a:pt x="63" y="49"/>
                          <a:pt x="63" y="49"/>
                        </a:cubicBezTo>
                        <a:cubicBezTo>
                          <a:pt x="63" y="50"/>
                          <a:pt x="63" y="50"/>
                          <a:pt x="64" y="50"/>
                        </a:cubicBezTo>
                        <a:cubicBezTo>
                          <a:pt x="64" y="50"/>
                          <a:pt x="64" y="50"/>
                          <a:pt x="64" y="49"/>
                        </a:cubicBezTo>
                        <a:cubicBezTo>
                          <a:pt x="65" y="49"/>
                          <a:pt x="65" y="48"/>
                          <a:pt x="65" y="47"/>
                        </a:cubicBezTo>
                        <a:cubicBezTo>
                          <a:pt x="67" y="44"/>
                          <a:pt x="68" y="39"/>
                          <a:pt x="68" y="35"/>
                        </a:cubicBezTo>
                        <a:cubicBezTo>
                          <a:pt x="69" y="17"/>
                          <a:pt x="55" y="2"/>
                          <a:pt x="3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1" name="Freeform: Shape 178"/>
                  <p:cNvSpPr>
                    <a:spLocks/>
                  </p:cNvSpPr>
                  <p:nvPr/>
                </p:nvSpPr>
                <p:spPr bwMode="auto">
                  <a:xfrm>
                    <a:off x="4601092" y="4491660"/>
                    <a:ext cx="118865" cy="84553"/>
                  </a:xfrm>
                  <a:custGeom>
                    <a:avLst/>
                    <a:gdLst>
                      <a:gd name="T0" fmla="*/ 17 w 27"/>
                      <a:gd name="T1" fmla="*/ 5 h 19"/>
                      <a:gd name="T2" fmla="*/ 24 w 27"/>
                      <a:gd name="T3" fmla="*/ 1 h 19"/>
                      <a:gd name="T4" fmla="*/ 27 w 27"/>
                      <a:gd name="T5" fmla="*/ 0 h 19"/>
                      <a:gd name="T6" fmla="*/ 16 w 27"/>
                      <a:gd name="T7" fmla="*/ 1 h 19"/>
                      <a:gd name="T8" fmla="*/ 9 w 27"/>
                      <a:gd name="T9" fmla="*/ 7 h 19"/>
                      <a:gd name="T10" fmla="*/ 5 w 27"/>
                      <a:gd name="T11" fmla="*/ 12 h 19"/>
                      <a:gd name="T12" fmla="*/ 0 w 27"/>
                      <a:gd name="T13" fmla="*/ 19 h 19"/>
                      <a:gd name="T14" fmla="*/ 9 w 27"/>
                      <a:gd name="T15" fmla="*/ 15 h 19"/>
                      <a:gd name="T16" fmla="*/ 17 w 27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19">
                        <a:moveTo>
                          <a:pt x="17" y="5"/>
                        </a:moveTo>
                        <a:cubicBezTo>
                          <a:pt x="19" y="4"/>
                          <a:pt x="21" y="2"/>
                          <a:pt x="24" y="1"/>
                        </a:cubicBezTo>
                        <a:cubicBezTo>
                          <a:pt x="24" y="1"/>
                          <a:pt x="26" y="0"/>
                          <a:pt x="27" y="0"/>
                        </a:cubicBezTo>
                        <a:cubicBezTo>
                          <a:pt x="23" y="0"/>
                          <a:pt x="19" y="0"/>
                          <a:pt x="16" y="1"/>
                        </a:cubicBezTo>
                        <a:cubicBezTo>
                          <a:pt x="13" y="2"/>
                          <a:pt x="10" y="4"/>
                          <a:pt x="9" y="7"/>
                        </a:cubicBezTo>
                        <a:cubicBezTo>
                          <a:pt x="7" y="9"/>
                          <a:pt x="6" y="11"/>
                          <a:pt x="5" y="12"/>
                        </a:cubicBezTo>
                        <a:cubicBezTo>
                          <a:pt x="4" y="15"/>
                          <a:pt x="3" y="18"/>
                          <a:pt x="0" y="19"/>
                        </a:cubicBezTo>
                        <a:cubicBezTo>
                          <a:pt x="3" y="19"/>
                          <a:pt x="7" y="17"/>
                          <a:pt x="9" y="15"/>
                        </a:cubicBezTo>
                        <a:cubicBezTo>
                          <a:pt x="13" y="12"/>
                          <a:pt x="15" y="9"/>
                          <a:pt x="1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2" name="Freeform: Shape 179"/>
                  <p:cNvSpPr>
                    <a:spLocks/>
                  </p:cNvSpPr>
                  <p:nvPr/>
                </p:nvSpPr>
                <p:spPr bwMode="auto">
                  <a:xfrm>
                    <a:off x="4609670" y="4491660"/>
                    <a:ext cx="154402" cy="106611"/>
                  </a:xfrm>
                  <a:custGeom>
                    <a:avLst/>
                    <a:gdLst>
                      <a:gd name="T0" fmla="*/ 23 w 35"/>
                      <a:gd name="T1" fmla="*/ 3 h 24"/>
                      <a:gd name="T2" fmla="*/ 14 w 35"/>
                      <a:gd name="T3" fmla="*/ 11 h 24"/>
                      <a:gd name="T4" fmla="*/ 8 w 35"/>
                      <a:gd name="T5" fmla="*/ 17 h 24"/>
                      <a:gd name="T6" fmla="*/ 0 w 35"/>
                      <a:gd name="T7" fmla="*/ 20 h 24"/>
                      <a:gd name="T8" fmla="*/ 19 w 35"/>
                      <a:gd name="T9" fmla="*/ 20 h 24"/>
                      <a:gd name="T10" fmla="*/ 30 w 35"/>
                      <a:gd name="T11" fmla="*/ 6 h 24"/>
                      <a:gd name="T12" fmla="*/ 33 w 35"/>
                      <a:gd name="T13" fmla="*/ 2 h 24"/>
                      <a:gd name="T14" fmla="*/ 35 w 35"/>
                      <a:gd name="T15" fmla="*/ 1 h 24"/>
                      <a:gd name="T16" fmla="*/ 23 w 35"/>
                      <a:gd name="T17" fmla="*/ 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23" y="3"/>
                        </a:moveTo>
                        <a:cubicBezTo>
                          <a:pt x="19" y="5"/>
                          <a:pt x="17" y="7"/>
                          <a:pt x="14" y="11"/>
                        </a:cubicBezTo>
                        <a:cubicBezTo>
                          <a:pt x="12" y="13"/>
                          <a:pt x="10" y="16"/>
                          <a:pt x="8" y="17"/>
                        </a:cubicBezTo>
                        <a:cubicBezTo>
                          <a:pt x="5" y="19"/>
                          <a:pt x="3" y="20"/>
                          <a:pt x="0" y="20"/>
                        </a:cubicBezTo>
                        <a:cubicBezTo>
                          <a:pt x="6" y="24"/>
                          <a:pt x="13" y="24"/>
                          <a:pt x="19" y="20"/>
                        </a:cubicBezTo>
                        <a:cubicBezTo>
                          <a:pt x="25" y="17"/>
                          <a:pt x="27" y="12"/>
                          <a:pt x="30" y="6"/>
                        </a:cubicBezTo>
                        <a:cubicBezTo>
                          <a:pt x="31" y="5"/>
                          <a:pt x="32" y="3"/>
                          <a:pt x="33" y="2"/>
                        </a:cubicBezTo>
                        <a:cubicBezTo>
                          <a:pt x="34" y="2"/>
                          <a:pt x="35" y="1"/>
                          <a:pt x="35" y="1"/>
                        </a:cubicBezTo>
                        <a:cubicBezTo>
                          <a:pt x="31" y="0"/>
                          <a:pt x="27" y="1"/>
                          <a:pt x="2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3" name="Freeform: Shape 180"/>
                  <p:cNvSpPr>
                    <a:spLocks/>
                  </p:cNvSpPr>
                  <p:nvPr/>
                </p:nvSpPr>
                <p:spPr bwMode="auto">
                  <a:xfrm>
                    <a:off x="4601092" y="4403430"/>
                    <a:ext cx="101709" cy="71074"/>
                  </a:xfrm>
                  <a:custGeom>
                    <a:avLst/>
                    <a:gdLst>
                      <a:gd name="T0" fmla="*/ 8 w 23"/>
                      <a:gd name="T1" fmla="*/ 6 h 16"/>
                      <a:gd name="T2" fmla="*/ 5 w 23"/>
                      <a:gd name="T3" fmla="*/ 11 h 16"/>
                      <a:gd name="T4" fmla="*/ 0 w 23"/>
                      <a:gd name="T5" fmla="*/ 16 h 16"/>
                      <a:gd name="T6" fmla="*/ 8 w 23"/>
                      <a:gd name="T7" fmla="*/ 13 h 16"/>
                      <a:gd name="T8" fmla="*/ 15 w 23"/>
                      <a:gd name="T9" fmla="*/ 5 h 16"/>
                      <a:gd name="T10" fmla="*/ 20 w 23"/>
                      <a:gd name="T11" fmla="*/ 1 h 16"/>
                      <a:gd name="T12" fmla="*/ 23 w 23"/>
                      <a:gd name="T13" fmla="*/ 0 h 16"/>
                      <a:gd name="T14" fmla="*/ 14 w 23"/>
                      <a:gd name="T15" fmla="*/ 1 h 16"/>
                      <a:gd name="T16" fmla="*/ 8 w 23"/>
                      <a:gd name="T17" fmla="*/ 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8" y="6"/>
                        </a:moveTo>
                        <a:cubicBezTo>
                          <a:pt x="6" y="8"/>
                          <a:pt x="6" y="9"/>
                          <a:pt x="5" y="11"/>
                        </a:cubicBezTo>
                        <a:cubicBezTo>
                          <a:pt x="4" y="13"/>
                          <a:pt x="2" y="15"/>
                          <a:pt x="0" y="16"/>
                        </a:cubicBezTo>
                        <a:cubicBezTo>
                          <a:pt x="3" y="16"/>
                          <a:pt x="6" y="15"/>
                          <a:pt x="8" y="13"/>
                        </a:cubicBezTo>
                        <a:cubicBezTo>
                          <a:pt x="11" y="11"/>
                          <a:pt x="13" y="7"/>
                          <a:pt x="15" y="5"/>
                        </a:cubicBezTo>
                        <a:cubicBezTo>
                          <a:pt x="17" y="3"/>
                          <a:pt x="18" y="2"/>
                          <a:pt x="20" y="1"/>
                        </a:cubicBezTo>
                        <a:cubicBezTo>
                          <a:pt x="21" y="1"/>
                          <a:pt x="22" y="0"/>
                          <a:pt x="23" y="0"/>
                        </a:cubicBezTo>
                        <a:cubicBezTo>
                          <a:pt x="20" y="0"/>
                          <a:pt x="17" y="0"/>
                          <a:pt x="14" y="1"/>
                        </a:cubicBezTo>
                        <a:cubicBezTo>
                          <a:pt x="11" y="2"/>
                          <a:pt x="9" y="4"/>
                          <a:pt x="8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4" name="Freeform: Shape 181"/>
                  <p:cNvSpPr>
                    <a:spLocks/>
                  </p:cNvSpPr>
                  <p:nvPr/>
                </p:nvSpPr>
                <p:spPr bwMode="auto">
                  <a:xfrm>
                    <a:off x="4609670" y="4403430"/>
                    <a:ext cx="132345" cy="93131"/>
                  </a:xfrm>
                  <a:custGeom>
                    <a:avLst/>
                    <a:gdLst>
                      <a:gd name="T0" fmla="*/ 28 w 30"/>
                      <a:gd name="T1" fmla="*/ 2 h 21"/>
                      <a:gd name="T2" fmla="*/ 30 w 30"/>
                      <a:gd name="T3" fmla="*/ 1 h 21"/>
                      <a:gd name="T4" fmla="*/ 19 w 30"/>
                      <a:gd name="T5" fmla="*/ 2 h 21"/>
                      <a:gd name="T6" fmla="*/ 12 w 30"/>
                      <a:gd name="T7" fmla="*/ 9 h 21"/>
                      <a:gd name="T8" fmla="*/ 6 w 30"/>
                      <a:gd name="T9" fmla="*/ 15 h 21"/>
                      <a:gd name="T10" fmla="*/ 0 w 30"/>
                      <a:gd name="T11" fmla="*/ 18 h 21"/>
                      <a:gd name="T12" fmla="*/ 16 w 30"/>
                      <a:gd name="T13" fmla="*/ 17 h 21"/>
                      <a:gd name="T14" fmla="*/ 25 w 30"/>
                      <a:gd name="T15" fmla="*/ 6 h 21"/>
                      <a:gd name="T16" fmla="*/ 28 w 30"/>
                      <a:gd name="T17" fmla="*/ 2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28" y="2"/>
                        </a:moveTo>
                        <a:cubicBezTo>
                          <a:pt x="29" y="2"/>
                          <a:pt x="30" y="1"/>
                          <a:pt x="30" y="1"/>
                        </a:cubicBezTo>
                        <a:cubicBezTo>
                          <a:pt x="26" y="0"/>
                          <a:pt x="23" y="1"/>
                          <a:pt x="19" y="2"/>
                        </a:cubicBezTo>
                        <a:cubicBezTo>
                          <a:pt x="16" y="4"/>
                          <a:pt x="14" y="6"/>
                          <a:pt x="12" y="9"/>
                        </a:cubicBezTo>
                        <a:cubicBezTo>
                          <a:pt x="10" y="11"/>
                          <a:pt x="9" y="14"/>
                          <a:pt x="6" y="15"/>
                        </a:cubicBezTo>
                        <a:cubicBezTo>
                          <a:pt x="5" y="16"/>
                          <a:pt x="2" y="17"/>
                          <a:pt x="0" y="18"/>
                        </a:cubicBezTo>
                        <a:cubicBezTo>
                          <a:pt x="5" y="21"/>
                          <a:pt x="11" y="21"/>
                          <a:pt x="16" y="17"/>
                        </a:cubicBezTo>
                        <a:cubicBezTo>
                          <a:pt x="21" y="15"/>
                          <a:pt x="23" y="10"/>
                          <a:pt x="25" y="6"/>
                        </a:cubicBezTo>
                        <a:cubicBezTo>
                          <a:pt x="26" y="4"/>
                          <a:pt x="27" y="3"/>
                          <a:pt x="2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5" name="Freeform: Shape 182"/>
                  <p:cNvSpPr>
                    <a:spLocks/>
                  </p:cNvSpPr>
                  <p:nvPr/>
                </p:nvSpPr>
                <p:spPr bwMode="auto">
                  <a:xfrm>
                    <a:off x="4472424" y="4491660"/>
                    <a:ext cx="115189" cy="84553"/>
                  </a:xfrm>
                  <a:custGeom>
                    <a:avLst/>
                    <a:gdLst>
                      <a:gd name="T0" fmla="*/ 9 w 26"/>
                      <a:gd name="T1" fmla="*/ 5 h 19"/>
                      <a:gd name="T2" fmla="*/ 17 w 26"/>
                      <a:gd name="T3" fmla="*/ 15 h 19"/>
                      <a:gd name="T4" fmla="*/ 26 w 26"/>
                      <a:gd name="T5" fmla="*/ 19 h 19"/>
                      <a:gd name="T6" fmla="*/ 21 w 26"/>
                      <a:gd name="T7" fmla="*/ 12 h 19"/>
                      <a:gd name="T8" fmla="*/ 18 w 26"/>
                      <a:gd name="T9" fmla="*/ 7 h 19"/>
                      <a:gd name="T10" fmla="*/ 11 w 26"/>
                      <a:gd name="T11" fmla="*/ 1 h 19"/>
                      <a:gd name="T12" fmla="*/ 0 w 26"/>
                      <a:gd name="T13" fmla="*/ 0 h 19"/>
                      <a:gd name="T14" fmla="*/ 3 w 26"/>
                      <a:gd name="T15" fmla="*/ 1 h 19"/>
                      <a:gd name="T16" fmla="*/ 9 w 26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19">
                        <a:moveTo>
                          <a:pt x="9" y="5"/>
                        </a:moveTo>
                        <a:cubicBezTo>
                          <a:pt x="12" y="9"/>
                          <a:pt x="14" y="12"/>
                          <a:pt x="17" y="15"/>
                        </a:cubicBezTo>
                        <a:cubicBezTo>
                          <a:pt x="20" y="17"/>
                          <a:pt x="23" y="19"/>
                          <a:pt x="26" y="19"/>
                        </a:cubicBezTo>
                        <a:cubicBezTo>
                          <a:pt x="24" y="18"/>
                          <a:pt x="22" y="15"/>
                          <a:pt x="21" y="12"/>
                        </a:cubicBezTo>
                        <a:cubicBezTo>
                          <a:pt x="20" y="11"/>
                          <a:pt x="19" y="9"/>
                          <a:pt x="18" y="7"/>
                        </a:cubicBezTo>
                        <a:cubicBezTo>
                          <a:pt x="16" y="4"/>
                          <a:pt x="14" y="2"/>
                          <a:pt x="11" y="1"/>
                        </a:cubicBez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4"/>
                          <a:pt x="9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6" name="Freeform: Shape 183"/>
                  <p:cNvSpPr>
                    <a:spLocks/>
                  </p:cNvSpPr>
                  <p:nvPr/>
                </p:nvSpPr>
                <p:spPr bwMode="auto">
                  <a:xfrm>
                    <a:off x="4424633" y="4491660"/>
                    <a:ext cx="154402" cy="106611"/>
                  </a:xfrm>
                  <a:custGeom>
                    <a:avLst/>
                    <a:gdLst>
                      <a:gd name="T0" fmla="*/ 6 w 35"/>
                      <a:gd name="T1" fmla="*/ 6 h 24"/>
                      <a:gd name="T2" fmla="*/ 16 w 35"/>
                      <a:gd name="T3" fmla="*/ 20 h 24"/>
                      <a:gd name="T4" fmla="*/ 35 w 35"/>
                      <a:gd name="T5" fmla="*/ 20 h 24"/>
                      <a:gd name="T6" fmla="*/ 28 w 35"/>
                      <a:gd name="T7" fmla="*/ 17 h 24"/>
                      <a:gd name="T8" fmla="*/ 21 w 35"/>
                      <a:gd name="T9" fmla="*/ 11 h 24"/>
                      <a:gd name="T10" fmla="*/ 13 w 35"/>
                      <a:gd name="T11" fmla="*/ 3 h 24"/>
                      <a:gd name="T12" fmla="*/ 0 w 35"/>
                      <a:gd name="T13" fmla="*/ 1 h 24"/>
                      <a:gd name="T14" fmla="*/ 2 w 35"/>
                      <a:gd name="T15" fmla="*/ 2 h 24"/>
                      <a:gd name="T16" fmla="*/ 6 w 35"/>
                      <a:gd name="T17" fmla="*/ 6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6" y="6"/>
                        </a:moveTo>
                        <a:cubicBezTo>
                          <a:pt x="9" y="12"/>
                          <a:pt x="11" y="17"/>
                          <a:pt x="16" y="20"/>
                        </a:cubicBezTo>
                        <a:cubicBezTo>
                          <a:pt x="22" y="24"/>
                          <a:pt x="30" y="24"/>
                          <a:pt x="35" y="20"/>
                        </a:cubicBezTo>
                        <a:cubicBezTo>
                          <a:pt x="33" y="20"/>
                          <a:pt x="30" y="19"/>
                          <a:pt x="28" y="17"/>
                        </a:cubicBezTo>
                        <a:cubicBezTo>
                          <a:pt x="25" y="16"/>
                          <a:pt x="23" y="13"/>
                          <a:pt x="21" y="11"/>
                        </a:cubicBezTo>
                        <a:cubicBezTo>
                          <a:pt x="19" y="7"/>
                          <a:pt x="16" y="5"/>
                          <a:pt x="13" y="3"/>
                        </a:cubicBezTo>
                        <a:cubicBezTo>
                          <a:pt x="9" y="1"/>
                          <a:pt x="4" y="0"/>
                          <a:pt x="0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4" y="3"/>
                          <a:pt x="5" y="5"/>
                          <a:pt x="6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7" name="Freeform: Shape 184"/>
                  <p:cNvSpPr>
                    <a:spLocks/>
                  </p:cNvSpPr>
                  <p:nvPr/>
                </p:nvSpPr>
                <p:spPr bwMode="auto">
                  <a:xfrm>
                    <a:off x="4485903" y="4403430"/>
                    <a:ext cx="101709" cy="71074"/>
                  </a:xfrm>
                  <a:custGeom>
                    <a:avLst/>
                    <a:gdLst>
                      <a:gd name="T0" fmla="*/ 10 w 23"/>
                      <a:gd name="T1" fmla="*/ 1 h 16"/>
                      <a:gd name="T2" fmla="*/ 0 w 23"/>
                      <a:gd name="T3" fmla="*/ 0 h 16"/>
                      <a:gd name="T4" fmla="*/ 3 w 23"/>
                      <a:gd name="T5" fmla="*/ 1 h 16"/>
                      <a:gd name="T6" fmla="*/ 8 w 23"/>
                      <a:gd name="T7" fmla="*/ 5 h 16"/>
                      <a:gd name="T8" fmla="*/ 15 w 23"/>
                      <a:gd name="T9" fmla="*/ 13 h 16"/>
                      <a:gd name="T10" fmla="*/ 23 w 23"/>
                      <a:gd name="T11" fmla="*/ 16 h 16"/>
                      <a:gd name="T12" fmla="*/ 19 w 23"/>
                      <a:gd name="T13" fmla="*/ 11 h 16"/>
                      <a:gd name="T14" fmla="*/ 16 w 23"/>
                      <a:gd name="T15" fmla="*/ 6 h 16"/>
                      <a:gd name="T16" fmla="*/ 10 w 23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10" y="1"/>
                        </a:move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3"/>
                          <a:pt x="8" y="5"/>
                        </a:cubicBezTo>
                        <a:cubicBezTo>
                          <a:pt x="11" y="7"/>
                          <a:pt x="13" y="11"/>
                          <a:pt x="15" y="13"/>
                        </a:cubicBezTo>
                        <a:cubicBezTo>
                          <a:pt x="18" y="15"/>
                          <a:pt x="20" y="16"/>
                          <a:pt x="23" y="16"/>
                        </a:cubicBezTo>
                        <a:cubicBezTo>
                          <a:pt x="21" y="15"/>
                          <a:pt x="20" y="13"/>
                          <a:pt x="19" y="11"/>
                        </a:cubicBezTo>
                        <a:cubicBezTo>
                          <a:pt x="18" y="9"/>
                          <a:pt x="17" y="8"/>
                          <a:pt x="16" y="6"/>
                        </a:cubicBezTo>
                        <a:cubicBezTo>
                          <a:pt x="14" y="4"/>
                          <a:pt x="12" y="2"/>
                          <a:pt x="1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8" name="Freeform: Shape 185"/>
                  <p:cNvSpPr>
                    <a:spLocks/>
                  </p:cNvSpPr>
                  <p:nvPr/>
                </p:nvSpPr>
                <p:spPr bwMode="auto">
                  <a:xfrm>
                    <a:off x="4446690" y="4403430"/>
                    <a:ext cx="132345" cy="93131"/>
                  </a:xfrm>
                  <a:custGeom>
                    <a:avLst/>
                    <a:gdLst>
                      <a:gd name="T0" fmla="*/ 0 w 30"/>
                      <a:gd name="T1" fmla="*/ 1 h 21"/>
                      <a:gd name="T2" fmla="*/ 2 w 30"/>
                      <a:gd name="T3" fmla="*/ 2 h 21"/>
                      <a:gd name="T4" fmla="*/ 5 w 30"/>
                      <a:gd name="T5" fmla="*/ 6 h 21"/>
                      <a:gd name="T6" fmla="*/ 14 w 30"/>
                      <a:gd name="T7" fmla="*/ 17 h 21"/>
                      <a:gd name="T8" fmla="*/ 30 w 30"/>
                      <a:gd name="T9" fmla="*/ 18 h 21"/>
                      <a:gd name="T10" fmla="*/ 24 w 30"/>
                      <a:gd name="T11" fmla="*/ 15 h 21"/>
                      <a:gd name="T12" fmla="*/ 18 w 30"/>
                      <a:gd name="T13" fmla="*/ 9 h 21"/>
                      <a:gd name="T14" fmla="*/ 11 w 30"/>
                      <a:gd name="T15" fmla="*/ 2 h 21"/>
                      <a:gd name="T16" fmla="*/ 0 w 30"/>
                      <a:gd name="T17" fmla="*/ 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0" y="1"/>
                        </a:move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3" y="3"/>
                          <a:pt x="4" y="4"/>
                          <a:pt x="5" y="6"/>
                        </a:cubicBezTo>
                        <a:cubicBezTo>
                          <a:pt x="8" y="10"/>
                          <a:pt x="9" y="15"/>
                          <a:pt x="14" y="17"/>
                        </a:cubicBezTo>
                        <a:cubicBezTo>
                          <a:pt x="19" y="21"/>
                          <a:pt x="25" y="21"/>
                          <a:pt x="30" y="18"/>
                        </a:cubicBezTo>
                        <a:cubicBezTo>
                          <a:pt x="28" y="17"/>
                          <a:pt x="26" y="16"/>
                          <a:pt x="24" y="15"/>
                        </a:cubicBezTo>
                        <a:cubicBezTo>
                          <a:pt x="22" y="14"/>
                          <a:pt x="20" y="11"/>
                          <a:pt x="18" y="9"/>
                        </a:cubicBezTo>
                        <a:cubicBezTo>
                          <a:pt x="16" y="6"/>
                          <a:pt x="14" y="4"/>
                          <a:pt x="11" y="2"/>
                        </a:cubicBezTo>
                        <a:cubicBezTo>
                          <a:pt x="8" y="1"/>
                          <a:pt x="4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9" name="Freeform: Shape 186"/>
                  <p:cNvSpPr>
                    <a:spLocks/>
                  </p:cNvSpPr>
                  <p:nvPr/>
                </p:nvSpPr>
                <p:spPr bwMode="auto">
                  <a:xfrm>
                    <a:off x="4592514" y="4342160"/>
                    <a:ext cx="56369" cy="113963"/>
                  </a:xfrm>
                  <a:custGeom>
                    <a:avLst/>
                    <a:gdLst>
                      <a:gd name="T0" fmla="*/ 9 w 13"/>
                      <a:gd name="T1" fmla="*/ 8 h 26"/>
                      <a:gd name="T2" fmla="*/ 2 w 13"/>
                      <a:gd name="T3" fmla="*/ 17 h 26"/>
                      <a:gd name="T4" fmla="*/ 1 w 13"/>
                      <a:gd name="T5" fmla="*/ 26 h 26"/>
                      <a:gd name="T6" fmla="*/ 5 w 13"/>
                      <a:gd name="T7" fmla="*/ 20 h 26"/>
                      <a:gd name="T8" fmla="*/ 9 w 13"/>
                      <a:gd name="T9" fmla="*/ 16 h 26"/>
                      <a:gd name="T10" fmla="*/ 12 w 13"/>
                      <a:gd name="T11" fmla="*/ 9 h 26"/>
                      <a:gd name="T12" fmla="*/ 11 w 13"/>
                      <a:gd name="T13" fmla="*/ 0 h 26"/>
                      <a:gd name="T14" fmla="*/ 11 w 13"/>
                      <a:gd name="T15" fmla="*/ 3 h 26"/>
                      <a:gd name="T16" fmla="*/ 9 w 13"/>
                      <a:gd name="T17" fmla="*/ 8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26">
                        <a:moveTo>
                          <a:pt x="9" y="8"/>
                        </a:moveTo>
                        <a:cubicBezTo>
                          <a:pt x="6" y="11"/>
                          <a:pt x="4" y="14"/>
                          <a:pt x="2" y="17"/>
                        </a:cubicBezTo>
                        <a:cubicBezTo>
                          <a:pt x="1" y="20"/>
                          <a:pt x="0" y="23"/>
                          <a:pt x="1" y="26"/>
                        </a:cubicBezTo>
                        <a:cubicBezTo>
                          <a:pt x="1" y="23"/>
                          <a:pt x="3" y="21"/>
                          <a:pt x="5" y="20"/>
                        </a:cubicBezTo>
                        <a:cubicBezTo>
                          <a:pt x="6" y="19"/>
                          <a:pt x="8" y="18"/>
                          <a:pt x="9" y="16"/>
                        </a:cubicBezTo>
                        <a:cubicBezTo>
                          <a:pt x="11" y="14"/>
                          <a:pt x="12" y="12"/>
                          <a:pt x="12" y="9"/>
                        </a:cubicBezTo>
                        <a:cubicBezTo>
                          <a:pt x="13" y="6"/>
                          <a:pt x="12" y="3"/>
                          <a:pt x="11" y="0"/>
                        </a:cubicBezTo>
                        <a:cubicBezTo>
                          <a:pt x="11" y="0"/>
                          <a:pt x="11" y="2"/>
                          <a:pt x="11" y="3"/>
                        </a:cubicBezTo>
                        <a:cubicBezTo>
                          <a:pt x="10" y="5"/>
                          <a:pt x="10" y="7"/>
                          <a:pt x="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0" name="Freeform: Shape 187"/>
                  <p:cNvSpPr>
                    <a:spLocks/>
                  </p:cNvSpPr>
                  <p:nvPr/>
                </p:nvSpPr>
                <p:spPr bwMode="auto">
                  <a:xfrm>
                    <a:off x="4560653" y="4301721"/>
                    <a:ext cx="75976" cy="145824"/>
                  </a:xfrm>
                  <a:custGeom>
                    <a:avLst/>
                    <a:gdLst>
                      <a:gd name="T0" fmla="*/ 6 w 17"/>
                      <a:gd name="T1" fmla="*/ 33 h 33"/>
                      <a:gd name="T2" fmla="*/ 7 w 17"/>
                      <a:gd name="T3" fmla="*/ 27 h 33"/>
                      <a:gd name="T4" fmla="*/ 11 w 17"/>
                      <a:gd name="T5" fmla="*/ 20 h 33"/>
                      <a:gd name="T6" fmla="*/ 16 w 17"/>
                      <a:gd name="T7" fmla="*/ 11 h 33"/>
                      <a:gd name="T8" fmla="*/ 16 w 17"/>
                      <a:gd name="T9" fmla="*/ 0 h 33"/>
                      <a:gd name="T10" fmla="*/ 15 w 17"/>
                      <a:gd name="T11" fmla="*/ 2 h 33"/>
                      <a:gd name="T12" fmla="*/ 12 w 17"/>
                      <a:gd name="T13" fmla="*/ 6 h 33"/>
                      <a:gd name="T14" fmla="*/ 2 w 17"/>
                      <a:gd name="T15" fmla="*/ 17 h 33"/>
                      <a:gd name="T16" fmla="*/ 6 w 17"/>
                      <a:gd name="T17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33">
                        <a:moveTo>
                          <a:pt x="6" y="33"/>
                        </a:moveTo>
                        <a:cubicBezTo>
                          <a:pt x="5" y="31"/>
                          <a:pt x="6" y="29"/>
                          <a:pt x="7" y="27"/>
                        </a:cubicBezTo>
                        <a:cubicBezTo>
                          <a:pt x="8" y="24"/>
                          <a:pt x="9" y="22"/>
                          <a:pt x="11" y="20"/>
                        </a:cubicBezTo>
                        <a:cubicBezTo>
                          <a:pt x="13" y="17"/>
                          <a:pt x="15" y="15"/>
                          <a:pt x="16" y="11"/>
                        </a:cubicBezTo>
                        <a:cubicBezTo>
                          <a:pt x="17" y="8"/>
                          <a:pt x="17" y="4"/>
                          <a:pt x="16" y="0"/>
                        </a:cubicBezTo>
                        <a:cubicBezTo>
                          <a:pt x="16" y="1"/>
                          <a:pt x="15" y="2"/>
                          <a:pt x="15" y="2"/>
                        </a:cubicBezTo>
                        <a:cubicBezTo>
                          <a:pt x="14" y="4"/>
                          <a:pt x="13" y="5"/>
                          <a:pt x="12" y="6"/>
                        </a:cubicBezTo>
                        <a:cubicBezTo>
                          <a:pt x="8" y="10"/>
                          <a:pt x="4" y="12"/>
                          <a:pt x="2" y="17"/>
                        </a:cubicBezTo>
                        <a:cubicBezTo>
                          <a:pt x="0" y="23"/>
                          <a:pt x="1" y="29"/>
                          <a:pt x="6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Freeform: Shape 188"/>
                  <p:cNvSpPr>
                    <a:spLocks/>
                  </p:cNvSpPr>
                  <p:nvPr/>
                </p:nvSpPr>
                <p:spPr bwMode="auto">
                  <a:xfrm>
                    <a:off x="5727246" y="1033545"/>
                    <a:ext cx="140922" cy="140922"/>
                  </a:xfrm>
                  <a:custGeom>
                    <a:avLst/>
                    <a:gdLst>
                      <a:gd name="T0" fmla="*/ 7 w 32"/>
                      <a:gd name="T1" fmla="*/ 30 h 32"/>
                      <a:gd name="T2" fmla="*/ 16 w 32"/>
                      <a:gd name="T3" fmla="*/ 32 h 32"/>
                      <a:gd name="T4" fmla="*/ 32 w 32"/>
                      <a:gd name="T5" fmla="*/ 16 h 32"/>
                      <a:gd name="T6" fmla="*/ 16 w 32"/>
                      <a:gd name="T7" fmla="*/ 0 h 32"/>
                      <a:gd name="T8" fmla="*/ 0 w 32"/>
                      <a:gd name="T9" fmla="*/ 14 h 32"/>
                      <a:gd name="T10" fmla="*/ 16 w 32"/>
                      <a:gd name="T11" fmla="*/ 14 h 32"/>
                      <a:gd name="T12" fmla="*/ 21 w 32"/>
                      <a:gd name="T13" fmla="*/ 14 h 32"/>
                      <a:gd name="T14" fmla="*/ 18 w 32"/>
                      <a:gd name="T15" fmla="*/ 18 h 32"/>
                      <a:gd name="T16" fmla="*/ 7 w 32"/>
                      <a:gd name="T17" fmla="*/ 3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" h="32">
                        <a:moveTo>
                          <a:pt x="7" y="30"/>
                        </a:moveTo>
                        <a:cubicBezTo>
                          <a:pt x="10" y="31"/>
                          <a:pt x="13" y="32"/>
                          <a:pt x="16" y="32"/>
                        </a:cubicBezTo>
                        <a:cubicBezTo>
                          <a:pt x="25" y="32"/>
                          <a:pt x="32" y="25"/>
                          <a:pt x="32" y="16"/>
                        </a:cubicBezTo>
                        <a:cubicBezTo>
                          <a:pt x="32" y="7"/>
                          <a:pt x="25" y="0"/>
                          <a:pt x="16" y="0"/>
                        </a:cubicBezTo>
                        <a:cubicBezTo>
                          <a:pt x="8" y="0"/>
                          <a:pt x="1" y="6"/>
                          <a:pt x="0" y="14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lnTo>
                          <a:pt x="7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2" name="Freeform: Shape 189"/>
                  <p:cNvSpPr>
                    <a:spLocks/>
                  </p:cNvSpPr>
                  <p:nvPr/>
                </p:nvSpPr>
                <p:spPr bwMode="auto">
                  <a:xfrm>
                    <a:off x="5501770" y="1104619"/>
                    <a:ext cx="295324" cy="278169"/>
                  </a:xfrm>
                  <a:custGeom>
                    <a:avLst/>
                    <a:gdLst>
                      <a:gd name="T0" fmla="*/ 30 w 67"/>
                      <a:gd name="T1" fmla="*/ 34 h 63"/>
                      <a:gd name="T2" fmla="*/ 30 w 67"/>
                      <a:gd name="T3" fmla="*/ 36 h 63"/>
                      <a:gd name="T4" fmla="*/ 30 w 67"/>
                      <a:gd name="T5" fmla="*/ 37 h 63"/>
                      <a:gd name="T6" fmla="*/ 30 w 67"/>
                      <a:gd name="T7" fmla="*/ 58 h 63"/>
                      <a:gd name="T8" fmla="*/ 22 w 67"/>
                      <a:gd name="T9" fmla="*/ 63 h 63"/>
                      <a:gd name="T10" fmla="*/ 44 w 67"/>
                      <a:gd name="T11" fmla="*/ 63 h 63"/>
                      <a:gd name="T12" fmla="*/ 37 w 67"/>
                      <a:gd name="T13" fmla="*/ 58 h 63"/>
                      <a:gd name="T14" fmla="*/ 37 w 67"/>
                      <a:gd name="T15" fmla="*/ 37 h 63"/>
                      <a:gd name="T16" fmla="*/ 37 w 67"/>
                      <a:gd name="T17" fmla="*/ 36 h 63"/>
                      <a:gd name="T18" fmla="*/ 37 w 67"/>
                      <a:gd name="T19" fmla="*/ 34 h 63"/>
                      <a:gd name="T20" fmla="*/ 56 w 67"/>
                      <a:gd name="T21" fmla="*/ 12 h 63"/>
                      <a:gd name="T22" fmla="*/ 67 w 67"/>
                      <a:gd name="T23" fmla="*/ 0 h 63"/>
                      <a:gd name="T24" fmla="*/ 51 w 67"/>
                      <a:gd name="T25" fmla="*/ 0 h 63"/>
                      <a:gd name="T26" fmla="*/ 0 w 67"/>
                      <a:gd name="T27" fmla="*/ 0 h 63"/>
                      <a:gd name="T28" fmla="*/ 30 w 67"/>
                      <a:gd name="T29" fmla="*/ 34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7" h="63">
                        <a:moveTo>
                          <a:pt x="30" y="34"/>
                        </a:moveTo>
                        <a:cubicBezTo>
                          <a:pt x="30" y="36"/>
                          <a:pt x="30" y="36"/>
                          <a:pt x="30" y="36"/>
                        </a:cubicBezTo>
                        <a:cubicBezTo>
                          <a:pt x="30" y="37"/>
                          <a:pt x="30" y="37"/>
                          <a:pt x="30" y="37"/>
                        </a:cubicBezTo>
                        <a:cubicBezTo>
                          <a:pt x="30" y="58"/>
                          <a:pt x="30" y="58"/>
                          <a:pt x="30" y="58"/>
                        </a:cubicBezTo>
                        <a:cubicBezTo>
                          <a:pt x="25" y="58"/>
                          <a:pt x="22" y="61"/>
                          <a:pt x="22" y="63"/>
                        </a:cubicBezTo>
                        <a:cubicBezTo>
                          <a:pt x="44" y="63"/>
                          <a:pt x="44" y="63"/>
                          <a:pt x="44" y="63"/>
                        </a:cubicBezTo>
                        <a:cubicBezTo>
                          <a:pt x="44" y="61"/>
                          <a:pt x="41" y="59"/>
                          <a:pt x="37" y="58"/>
                        </a:cubicBezTo>
                        <a:cubicBezTo>
                          <a:pt x="37" y="37"/>
                          <a:pt x="37" y="37"/>
                          <a:pt x="37" y="37"/>
                        </a:cubicBezTo>
                        <a:cubicBezTo>
                          <a:pt x="37" y="36"/>
                          <a:pt x="37" y="36"/>
                          <a:pt x="37" y="36"/>
                        </a:cubicBez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56" y="12"/>
                          <a:pt x="56" y="12"/>
                          <a:pt x="56" y="1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0" y="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" name="Freeform: Shape 190"/>
                  <p:cNvSpPr>
                    <a:spLocks/>
                  </p:cNvSpPr>
                  <p:nvPr/>
                </p:nvSpPr>
                <p:spPr bwMode="auto">
                  <a:xfrm>
                    <a:off x="5364524" y="795815"/>
                    <a:ext cx="220574" cy="136021"/>
                  </a:xfrm>
                  <a:custGeom>
                    <a:avLst/>
                    <a:gdLst>
                      <a:gd name="T0" fmla="*/ 141 w 180"/>
                      <a:gd name="T1" fmla="*/ 61 h 111"/>
                      <a:gd name="T2" fmla="*/ 180 w 180"/>
                      <a:gd name="T3" fmla="*/ 61 h 111"/>
                      <a:gd name="T4" fmla="*/ 180 w 180"/>
                      <a:gd name="T5" fmla="*/ 111 h 111"/>
                      <a:gd name="T6" fmla="*/ 141 w 180"/>
                      <a:gd name="T7" fmla="*/ 111 h 111"/>
                      <a:gd name="T8" fmla="*/ 141 w 180"/>
                      <a:gd name="T9" fmla="*/ 100 h 111"/>
                      <a:gd name="T10" fmla="*/ 155 w 180"/>
                      <a:gd name="T11" fmla="*/ 100 h 111"/>
                      <a:gd name="T12" fmla="*/ 155 w 180"/>
                      <a:gd name="T13" fmla="*/ 79 h 111"/>
                      <a:gd name="T14" fmla="*/ 141 w 180"/>
                      <a:gd name="T15" fmla="*/ 79 h 111"/>
                      <a:gd name="T16" fmla="*/ 141 w 180"/>
                      <a:gd name="T17" fmla="*/ 61 h 111"/>
                      <a:gd name="T18" fmla="*/ 90 w 180"/>
                      <a:gd name="T19" fmla="*/ 61 h 111"/>
                      <a:gd name="T20" fmla="*/ 141 w 180"/>
                      <a:gd name="T21" fmla="*/ 61 h 111"/>
                      <a:gd name="T22" fmla="*/ 141 w 180"/>
                      <a:gd name="T23" fmla="*/ 79 h 111"/>
                      <a:gd name="T24" fmla="*/ 126 w 180"/>
                      <a:gd name="T25" fmla="*/ 79 h 111"/>
                      <a:gd name="T26" fmla="*/ 126 w 180"/>
                      <a:gd name="T27" fmla="*/ 100 h 111"/>
                      <a:gd name="T28" fmla="*/ 126 w 180"/>
                      <a:gd name="T29" fmla="*/ 100 h 111"/>
                      <a:gd name="T30" fmla="*/ 141 w 180"/>
                      <a:gd name="T31" fmla="*/ 100 h 111"/>
                      <a:gd name="T32" fmla="*/ 141 w 180"/>
                      <a:gd name="T33" fmla="*/ 111 h 111"/>
                      <a:gd name="T34" fmla="*/ 90 w 180"/>
                      <a:gd name="T35" fmla="*/ 111 h 111"/>
                      <a:gd name="T36" fmla="*/ 90 w 180"/>
                      <a:gd name="T37" fmla="*/ 100 h 111"/>
                      <a:gd name="T38" fmla="*/ 105 w 180"/>
                      <a:gd name="T39" fmla="*/ 100 h 111"/>
                      <a:gd name="T40" fmla="*/ 105 w 180"/>
                      <a:gd name="T41" fmla="*/ 79 h 111"/>
                      <a:gd name="T42" fmla="*/ 90 w 180"/>
                      <a:gd name="T43" fmla="*/ 79 h 111"/>
                      <a:gd name="T44" fmla="*/ 90 w 180"/>
                      <a:gd name="T45" fmla="*/ 61 h 111"/>
                      <a:gd name="T46" fmla="*/ 65 w 180"/>
                      <a:gd name="T47" fmla="*/ 0 h 111"/>
                      <a:gd name="T48" fmla="*/ 65 w 180"/>
                      <a:gd name="T49" fmla="*/ 61 h 111"/>
                      <a:gd name="T50" fmla="*/ 90 w 180"/>
                      <a:gd name="T51" fmla="*/ 61 h 111"/>
                      <a:gd name="T52" fmla="*/ 90 w 180"/>
                      <a:gd name="T53" fmla="*/ 79 h 111"/>
                      <a:gd name="T54" fmla="*/ 76 w 180"/>
                      <a:gd name="T55" fmla="*/ 79 h 111"/>
                      <a:gd name="T56" fmla="*/ 76 w 180"/>
                      <a:gd name="T57" fmla="*/ 100 h 111"/>
                      <a:gd name="T58" fmla="*/ 76 w 180"/>
                      <a:gd name="T59" fmla="*/ 100 h 111"/>
                      <a:gd name="T60" fmla="*/ 90 w 180"/>
                      <a:gd name="T61" fmla="*/ 100 h 111"/>
                      <a:gd name="T62" fmla="*/ 90 w 180"/>
                      <a:gd name="T63" fmla="*/ 111 h 111"/>
                      <a:gd name="T64" fmla="*/ 40 w 180"/>
                      <a:gd name="T65" fmla="*/ 111 h 111"/>
                      <a:gd name="T66" fmla="*/ 40 w 180"/>
                      <a:gd name="T67" fmla="*/ 100 h 111"/>
                      <a:gd name="T68" fmla="*/ 54 w 180"/>
                      <a:gd name="T69" fmla="*/ 100 h 111"/>
                      <a:gd name="T70" fmla="*/ 54 w 180"/>
                      <a:gd name="T71" fmla="*/ 79 h 111"/>
                      <a:gd name="T72" fmla="*/ 40 w 180"/>
                      <a:gd name="T73" fmla="*/ 79 h 111"/>
                      <a:gd name="T74" fmla="*/ 40 w 180"/>
                      <a:gd name="T75" fmla="*/ 0 h 111"/>
                      <a:gd name="T76" fmla="*/ 65 w 180"/>
                      <a:gd name="T77" fmla="*/ 0 h 111"/>
                      <a:gd name="T78" fmla="*/ 40 w 180"/>
                      <a:gd name="T79" fmla="*/ 111 h 111"/>
                      <a:gd name="T80" fmla="*/ 0 w 180"/>
                      <a:gd name="T81" fmla="*/ 111 h 111"/>
                      <a:gd name="T82" fmla="*/ 0 w 180"/>
                      <a:gd name="T83" fmla="*/ 61 h 111"/>
                      <a:gd name="T84" fmla="*/ 22 w 180"/>
                      <a:gd name="T85" fmla="*/ 61 h 111"/>
                      <a:gd name="T86" fmla="*/ 22 w 180"/>
                      <a:gd name="T87" fmla="*/ 0 h 111"/>
                      <a:gd name="T88" fmla="*/ 40 w 180"/>
                      <a:gd name="T89" fmla="*/ 0 h 111"/>
                      <a:gd name="T90" fmla="*/ 40 w 180"/>
                      <a:gd name="T91" fmla="*/ 79 h 111"/>
                      <a:gd name="T92" fmla="*/ 25 w 180"/>
                      <a:gd name="T93" fmla="*/ 79 h 111"/>
                      <a:gd name="T94" fmla="*/ 25 w 180"/>
                      <a:gd name="T95" fmla="*/ 100 h 111"/>
                      <a:gd name="T96" fmla="*/ 25 w 180"/>
                      <a:gd name="T97" fmla="*/ 100 h 111"/>
                      <a:gd name="T98" fmla="*/ 40 w 180"/>
                      <a:gd name="T99" fmla="*/ 100 h 111"/>
                      <a:gd name="T100" fmla="*/ 40 w 180"/>
                      <a:gd name="T101" fmla="*/ 111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80" h="111">
                        <a:moveTo>
                          <a:pt x="141" y="61"/>
                        </a:moveTo>
                        <a:lnTo>
                          <a:pt x="180" y="61"/>
                        </a:lnTo>
                        <a:lnTo>
                          <a:pt x="180" y="111"/>
                        </a:lnTo>
                        <a:lnTo>
                          <a:pt x="141" y="111"/>
                        </a:lnTo>
                        <a:lnTo>
                          <a:pt x="141" y="100"/>
                        </a:lnTo>
                        <a:lnTo>
                          <a:pt x="155" y="100"/>
                        </a:lnTo>
                        <a:lnTo>
                          <a:pt x="155" y="79"/>
                        </a:lnTo>
                        <a:lnTo>
                          <a:pt x="141" y="79"/>
                        </a:lnTo>
                        <a:lnTo>
                          <a:pt x="141" y="61"/>
                        </a:lnTo>
                        <a:close/>
                        <a:moveTo>
                          <a:pt x="90" y="61"/>
                        </a:moveTo>
                        <a:lnTo>
                          <a:pt x="141" y="61"/>
                        </a:lnTo>
                        <a:lnTo>
                          <a:pt x="141" y="79"/>
                        </a:lnTo>
                        <a:lnTo>
                          <a:pt x="126" y="79"/>
                        </a:lnTo>
                        <a:lnTo>
                          <a:pt x="126" y="100"/>
                        </a:lnTo>
                        <a:lnTo>
                          <a:pt x="126" y="100"/>
                        </a:lnTo>
                        <a:lnTo>
                          <a:pt x="141" y="100"/>
                        </a:lnTo>
                        <a:lnTo>
                          <a:pt x="141" y="111"/>
                        </a:lnTo>
                        <a:lnTo>
                          <a:pt x="90" y="111"/>
                        </a:lnTo>
                        <a:lnTo>
                          <a:pt x="90" y="100"/>
                        </a:lnTo>
                        <a:lnTo>
                          <a:pt x="105" y="100"/>
                        </a:lnTo>
                        <a:lnTo>
                          <a:pt x="105" y="79"/>
                        </a:lnTo>
                        <a:lnTo>
                          <a:pt x="90" y="79"/>
                        </a:lnTo>
                        <a:lnTo>
                          <a:pt x="90" y="61"/>
                        </a:lnTo>
                        <a:close/>
                        <a:moveTo>
                          <a:pt x="65" y="0"/>
                        </a:moveTo>
                        <a:lnTo>
                          <a:pt x="65" y="61"/>
                        </a:lnTo>
                        <a:lnTo>
                          <a:pt x="90" y="61"/>
                        </a:lnTo>
                        <a:lnTo>
                          <a:pt x="90" y="79"/>
                        </a:lnTo>
                        <a:lnTo>
                          <a:pt x="76" y="79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lnTo>
                          <a:pt x="90" y="100"/>
                        </a:lnTo>
                        <a:lnTo>
                          <a:pt x="90" y="111"/>
                        </a:lnTo>
                        <a:lnTo>
                          <a:pt x="40" y="111"/>
                        </a:lnTo>
                        <a:lnTo>
                          <a:pt x="40" y="100"/>
                        </a:lnTo>
                        <a:lnTo>
                          <a:pt x="54" y="100"/>
                        </a:lnTo>
                        <a:lnTo>
                          <a:pt x="54" y="79"/>
                        </a:lnTo>
                        <a:lnTo>
                          <a:pt x="40" y="79"/>
                        </a:lnTo>
                        <a:lnTo>
                          <a:pt x="40" y="0"/>
                        </a:lnTo>
                        <a:lnTo>
                          <a:pt x="65" y="0"/>
                        </a:lnTo>
                        <a:close/>
                        <a:moveTo>
                          <a:pt x="40" y="111"/>
                        </a:moveTo>
                        <a:lnTo>
                          <a:pt x="0" y="111"/>
                        </a:lnTo>
                        <a:lnTo>
                          <a:pt x="0" y="61"/>
                        </a:lnTo>
                        <a:lnTo>
                          <a:pt x="22" y="61"/>
                        </a:lnTo>
                        <a:lnTo>
                          <a:pt x="22" y="0"/>
                        </a:lnTo>
                        <a:lnTo>
                          <a:pt x="40" y="0"/>
                        </a:lnTo>
                        <a:lnTo>
                          <a:pt x="40" y="79"/>
                        </a:lnTo>
                        <a:lnTo>
                          <a:pt x="25" y="79"/>
                        </a:lnTo>
                        <a:lnTo>
                          <a:pt x="25" y="100"/>
                        </a:lnTo>
                        <a:lnTo>
                          <a:pt x="25" y="100"/>
                        </a:lnTo>
                        <a:lnTo>
                          <a:pt x="40" y="100"/>
                        </a:lnTo>
                        <a:lnTo>
                          <a:pt x="40" y="1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" name="Freeform: Shape 191"/>
                  <p:cNvSpPr>
                    <a:spLocks/>
                  </p:cNvSpPr>
                  <p:nvPr/>
                </p:nvSpPr>
                <p:spPr bwMode="auto">
                  <a:xfrm>
                    <a:off x="5342467" y="940414"/>
                    <a:ext cx="296550" cy="93131"/>
                  </a:xfrm>
                  <a:custGeom>
                    <a:avLst/>
                    <a:gdLst>
                      <a:gd name="T0" fmla="*/ 7 w 242"/>
                      <a:gd name="T1" fmla="*/ 76 h 76"/>
                      <a:gd name="T2" fmla="*/ 0 w 242"/>
                      <a:gd name="T3" fmla="*/ 0 h 76"/>
                      <a:gd name="T4" fmla="*/ 242 w 242"/>
                      <a:gd name="T5" fmla="*/ 0 h 76"/>
                      <a:gd name="T6" fmla="*/ 213 w 242"/>
                      <a:gd name="T7" fmla="*/ 76 h 76"/>
                      <a:gd name="T8" fmla="*/ 7 w 242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76">
                        <a:moveTo>
                          <a:pt x="7" y="76"/>
                        </a:moveTo>
                        <a:lnTo>
                          <a:pt x="0" y="0"/>
                        </a:lnTo>
                        <a:lnTo>
                          <a:pt x="242" y="0"/>
                        </a:lnTo>
                        <a:lnTo>
                          <a:pt x="213" y="76"/>
                        </a:lnTo>
                        <a:lnTo>
                          <a:pt x="7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5" name="Freeform: Shape 192"/>
                  <p:cNvSpPr>
                    <a:spLocks/>
                  </p:cNvSpPr>
                  <p:nvPr/>
                </p:nvSpPr>
                <p:spPr bwMode="auto">
                  <a:xfrm>
                    <a:off x="3664877" y="4235549"/>
                    <a:ext cx="198517" cy="198517"/>
                  </a:xfrm>
                  <a:custGeom>
                    <a:avLst/>
                    <a:gdLst>
                      <a:gd name="T0" fmla="*/ 22 w 45"/>
                      <a:gd name="T1" fmla="*/ 42 h 45"/>
                      <a:gd name="T2" fmla="*/ 26 w 45"/>
                      <a:gd name="T3" fmla="*/ 42 h 45"/>
                      <a:gd name="T4" fmla="*/ 27 w 45"/>
                      <a:gd name="T5" fmla="*/ 45 h 45"/>
                      <a:gd name="T6" fmla="*/ 35 w 45"/>
                      <a:gd name="T7" fmla="*/ 41 h 45"/>
                      <a:gd name="T8" fmla="*/ 34 w 45"/>
                      <a:gd name="T9" fmla="*/ 38 h 45"/>
                      <a:gd name="T10" fmla="*/ 38 w 45"/>
                      <a:gd name="T11" fmla="*/ 33 h 45"/>
                      <a:gd name="T12" fmla="*/ 42 w 45"/>
                      <a:gd name="T13" fmla="*/ 35 h 45"/>
                      <a:gd name="T14" fmla="*/ 45 w 45"/>
                      <a:gd name="T15" fmla="*/ 27 h 45"/>
                      <a:gd name="T16" fmla="*/ 42 w 45"/>
                      <a:gd name="T17" fmla="*/ 26 h 45"/>
                      <a:gd name="T18" fmla="*/ 41 w 45"/>
                      <a:gd name="T19" fmla="*/ 19 h 45"/>
                      <a:gd name="T20" fmla="*/ 45 w 45"/>
                      <a:gd name="T21" fmla="*/ 17 h 45"/>
                      <a:gd name="T22" fmla="*/ 41 w 45"/>
                      <a:gd name="T23" fmla="*/ 10 h 45"/>
                      <a:gd name="T24" fmla="*/ 38 w 45"/>
                      <a:gd name="T25" fmla="*/ 11 h 45"/>
                      <a:gd name="T26" fmla="*/ 33 w 45"/>
                      <a:gd name="T27" fmla="*/ 6 h 45"/>
                      <a:gd name="T28" fmla="*/ 35 w 45"/>
                      <a:gd name="T29" fmla="*/ 3 h 45"/>
                      <a:gd name="T30" fmla="*/ 27 w 45"/>
                      <a:gd name="T31" fmla="*/ 0 h 45"/>
                      <a:gd name="T32" fmla="*/ 26 w 45"/>
                      <a:gd name="T33" fmla="*/ 3 h 45"/>
                      <a:gd name="T34" fmla="*/ 22 w 45"/>
                      <a:gd name="T35" fmla="*/ 3 h 45"/>
                      <a:gd name="T36" fmla="*/ 22 w 45"/>
                      <a:gd name="T37" fmla="*/ 9 h 45"/>
                      <a:gd name="T38" fmla="*/ 34 w 45"/>
                      <a:gd name="T39" fmla="*/ 17 h 45"/>
                      <a:gd name="T40" fmla="*/ 27 w 45"/>
                      <a:gd name="T41" fmla="*/ 34 h 45"/>
                      <a:gd name="T42" fmla="*/ 22 w 45"/>
                      <a:gd name="T43" fmla="*/ 35 h 45"/>
                      <a:gd name="T44" fmla="*/ 22 w 45"/>
                      <a:gd name="T45" fmla="*/ 35 h 45"/>
                      <a:gd name="T46" fmla="*/ 22 w 45"/>
                      <a:gd name="T47" fmla="*/ 42 h 45"/>
                      <a:gd name="T48" fmla="*/ 3 w 45"/>
                      <a:gd name="T49" fmla="*/ 26 h 45"/>
                      <a:gd name="T50" fmla="*/ 0 w 45"/>
                      <a:gd name="T51" fmla="*/ 27 h 45"/>
                      <a:gd name="T52" fmla="*/ 3 w 45"/>
                      <a:gd name="T53" fmla="*/ 35 h 45"/>
                      <a:gd name="T54" fmla="*/ 6 w 45"/>
                      <a:gd name="T55" fmla="*/ 34 h 45"/>
                      <a:gd name="T56" fmla="*/ 11 w 45"/>
                      <a:gd name="T57" fmla="*/ 38 h 45"/>
                      <a:gd name="T58" fmla="*/ 10 w 45"/>
                      <a:gd name="T59" fmla="*/ 42 h 45"/>
                      <a:gd name="T60" fmla="*/ 18 w 45"/>
                      <a:gd name="T61" fmla="*/ 45 h 45"/>
                      <a:gd name="T62" fmla="*/ 19 w 45"/>
                      <a:gd name="T63" fmla="*/ 42 h 45"/>
                      <a:gd name="T64" fmla="*/ 22 w 45"/>
                      <a:gd name="T65" fmla="*/ 42 h 45"/>
                      <a:gd name="T66" fmla="*/ 22 w 45"/>
                      <a:gd name="T67" fmla="*/ 35 h 45"/>
                      <a:gd name="T68" fmla="*/ 10 w 45"/>
                      <a:gd name="T69" fmla="*/ 28 h 45"/>
                      <a:gd name="T70" fmla="*/ 17 w 45"/>
                      <a:gd name="T71" fmla="*/ 10 h 45"/>
                      <a:gd name="T72" fmla="*/ 17 w 45"/>
                      <a:gd name="T73" fmla="*/ 10 h 45"/>
                      <a:gd name="T74" fmla="*/ 22 w 45"/>
                      <a:gd name="T75" fmla="*/ 9 h 45"/>
                      <a:gd name="T76" fmla="*/ 22 w 45"/>
                      <a:gd name="T77" fmla="*/ 9 h 45"/>
                      <a:gd name="T78" fmla="*/ 22 w 45"/>
                      <a:gd name="T79" fmla="*/ 3 h 45"/>
                      <a:gd name="T80" fmla="*/ 19 w 45"/>
                      <a:gd name="T81" fmla="*/ 3 h 45"/>
                      <a:gd name="T82" fmla="*/ 17 w 45"/>
                      <a:gd name="T83" fmla="*/ 0 h 45"/>
                      <a:gd name="T84" fmla="*/ 10 w 45"/>
                      <a:gd name="T85" fmla="*/ 3 h 45"/>
                      <a:gd name="T86" fmla="*/ 11 w 45"/>
                      <a:gd name="T87" fmla="*/ 7 h 45"/>
                      <a:gd name="T88" fmla="*/ 6 w 45"/>
                      <a:gd name="T89" fmla="*/ 11 h 45"/>
                      <a:gd name="T90" fmla="*/ 3 w 45"/>
                      <a:gd name="T91" fmla="*/ 10 h 45"/>
                      <a:gd name="T92" fmla="*/ 0 w 45"/>
                      <a:gd name="T93" fmla="*/ 18 h 45"/>
                      <a:gd name="T94" fmla="*/ 3 w 45"/>
                      <a:gd name="T95" fmla="*/ 19 h 45"/>
                      <a:gd name="T96" fmla="*/ 3 w 45"/>
                      <a:gd name="T97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5" h="45">
                        <a:moveTo>
                          <a:pt x="22" y="42"/>
                        </a:moveTo>
                        <a:cubicBezTo>
                          <a:pt x="24" y="42"/>
                          <a:pt x="25" y="42"/>
                          <a:pt x="26" y="42"/>
                        </a:cubicBezTo>
                        <a:cubicBezTo>
                          <a:pt x="27" y="45"/>
                          <a:pt x="27" y="45"/>
                          <a:pt x="27" y="45"/>
                        </a:cubicBezTo>
                        <a:cubicBezTo>
                          <a:pt x="35" y="41"/>
                          <a:pt x="35" y="41"/>
                          <a:pt x="35" y="41"/>
                        </a:cubicBezTo>
                        <a:cubicBezTo>
                          <a:pt x="34" y="38"/>
                          <a:pt x="34" y="38"/>
                          <a:pt x="34" y="38"/>
                        </a:cubicBezTo>
                        <a:cubicBezTo>
                          <a:pt x="36" y="37"/>
                          <a:pt x="37" y="35"/>
                          <a:pt x="38" y="33"/>
                        </a:cubicBezTo>
                        <a:cubicBezTo>
                          <a:pt x="42" y="35"/>
                          <a:pt x="42" y="35"/>
                          <a:pt x="42" y="35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2" y="26"/>
                          <a:pt x="42" y="26"/>
                          <a:pt x="42" y="26"/>
                        </a:cubicBezTo>
                        <a:cubicBezTo>
                          <a:pt x="42" y="23"/>
                          <a:pt x="42" y="21"/>
                          <a:pt x="41" y="19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cubicBezTo>
                          <a:pt x="38" y="11"/>
                          <a:pt x="38" y="11"/>
                          <a:pt x="38" y="11"/>
                        </a:cubicBezTo>
                        <a:cubicBezTo>
                          <a:pt x="37" y="9"/>
                          <a:pt x="35" y="8"/>
                          <a:pt x="33" y="6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4" y="3"/>
                          <a:pt x="23" y="3"/>
                          <a:pt x="22" y="3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8" y="9"/>
                          <a:pt x="32" y="12"/>
                          <a:pt x="34" y="17"/>
                        </a:cubicBezTo>
                        <a:cubicBezTo>
                          <a:pt x="37" y="24"/>
                          <a:pt x="34" y="32"/>
                          <a:pt x="27" y="34"/>
                        </a:cubicBezTo>
                        <a:cubicBezTo>
                          <a:pt x="26" y="35"/>
                          <a:pt x="24" y="35"/>
                          <a:pt x="22" y="35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lnTo>
                          <a:pt x="22" y="42"/>
                        </a:lnTo>
                        <a:close/>
                        <a:moveTo>
                          <a:pt x="3" y="26"/>
                        </a:move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3" y="35"/>
                          <a:pt x="3" y="35"/>
                          <a:pt x="3" y="35"/>
                        </a:cubicBezTo>
                        <a:cubicBezTo>
                          <a:pt x="6" y="34"/>
                          <a:pt x="6" y="34"/>
                          <a:pt x="6" y="34"/>
                        </a:cubicBezTo>
                        <a:cubicBezTo>
                          <a:pt x="8" y="36"/>
                          <a:pt x="9" y="37"/>
                          <a:pt x="11" y="38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18" y="45"/>
                          <a:pt x="18" y="45"/>
                          <a:pt x="18" y="45"/>
                        </a:cubicBezTo>
                        <a:cubicBezTo>
                          <a:pt x="19" y="42"/>
                          <a:pt x="19" y="42"/>
                          <a:pt x="19" y="42"/>
                        </a:cubicBezTo>
                        <a:cubicBezTo>
                          <a:pt x="20" y="42"/>
                          <a:pt x="21" y="42"/>
                          <a:pt x="22" y="42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cubicBezTo>
                          <a:pt x="17" y="35"/>
                          <a:pt x="12" y="32"/>
                          <a:pt x="10" y="28"/>
                        </a:cubicBezTo>
                        <a:cubicBezTo>
                          <a:pt x="7" y="21"/>
                          <a:pt x="11" y="13"/>
                          <a:pt x="17" y="10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19" y="10"/>
                          <a:pt x="21" y="9"/>
                          <a:pt x="22" y="9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2" y="3"/>
                          <a:pt x="22" y="3"/>
                          <a:pt x="22" y="3"/>
                        </a:cubicBezTo>
                        <a:cubicBezTo>
                          <a:pt x="21" y="3"/>
                          <a:pt x="20" y="3"/>
                          <a:pt x="19" y="3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9" y="8"/>
                          <a:pt x="8" y="9"/>
                          <a:pt x="6" y="11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3" y="21"/>
                          <a:pt x="3" y="24"/>
                          <a:pt x="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6" name="Freeform: Shape 193"/>
                  <p:cNvSpPr>
                    <a:spLocks/>
                  </p:cNvSpPr>
                  <p:nvPr/>
                </p:nvSpPr>
                <p:spPr bwMode="auto">
                  <a:xfrm>
                    <a:off x="6380391" y="3029743"/>
                    <a:ext cx="110287" cy="106611"/>
                  </a:xfrm>
                  <a:custGeom>
                    <a:avLst/>
                    <a:gdLst>
                      <a:gd name="T0" fmla="*/ 4 w 25"/>
                      <a:gd name="T1" fmla="*/ 24 h 24"/>
                      <a:gd name="T2" fmla="*/ 8 w 25"/>
                      <a:gd name="T3" fmla="*/ 20 h 24"/>
                      <a:gd name="T4" fmla="*/ 8 w 25"/>
                      <a:gd name="T5" fmla="*/ 20 h 24"/>
                      <a:gd name="T6" fmla="*/ 8 w 25"/>
                      <a:gd name="T7" fmla="*/ 6 h 24"/>
                      <a:gd name="T8" fmla="*/ 23 w 25"/>
                      <a:gd name="T9" fmla="*/ 6 h 24"/>
                      <a:gd name="T10" fmla="*/ 23 w 25"/>
                      <a:gd name="T11" fmla="*/ 16 h 24"/>
                      <a:gd name="T12" fmla="*/ 21 w 25"/>
                      <a:gd name="T13" fmla="*/ 15 h 24"/>
                      <a:gd name="T14" fmla="*/ 17 w 25"/>
                      <a:gd name="T15" fmla="*/ 20 h 24"/>
                      <a:gd name="T16" fmla="*/ 21 w 25"/>
                      <a:gd name="T17" fmla="*/ 24 h 24"/>
                      <a:gd name="T18" fmla="*/ 25 w 25"/>
                      <a:gd name="T19" fmla="*/ 20 h 24"/>
                      <a:gd name="T20" fmla="*/ 25 w 25"/>
                      <a:gd name="T21" fmla="*/ 20 h 24"/>
                      <a:gd name="T22" fmla="*/ 25 w 25"/>
                      <a:gd name="T23" fmla="*/ 20 h 24"/>
                      <a:gd name="T24" fmla="*/ 25 w 25"/>
                      <a:gd name="T25" fmla="*/ 6 h 24"/>
                      <a:gd name="T26" fmla="*/ 25 w 25"/>
                      <a:gd name="T27" fmla="*/ 0 h 24"/>
                      <a:gd name="T28" fmla="*/ 23 w 25"/>
                      <a:gd name="T29" fmla="*/ 0 h 24"/>
                      <a:gd name="T30" fmla="*/ 8 w 25"/>
                      <a:gd name="T31" fmla="*/ 0 h 24"/>
                      <a:gd name="T32" fmla="*/ 6 w 25"/>
                      <a:gd name="T33" fmla="*/ 0 h 24"/>
                      <a:gd name="T34" fmla="*/ 6 w 25"/>
                      <a:gd name="T35" fmla="*/ 6 h 24"/>
                      <a:gd name="T36" fmla="*/ 6 w 25"/>
                      <a:gd name="T37" fmla="*/ 16 h 24"/>
                      <a:gd name="T38" fmla="*/ 4 w 25"/>
                      <a:gd name="T39" fmla="*/ 15 h 24"/>
                      <a:gd name="T40" fmla="*/ 0 w 25"/>
                      <a:gd name="T41" fmla="*/ 20 h 24"/>
                      <a:gd name="T42" fmla="*/ 4 w 25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5" h="24">
                        <a:moveTo>
                          <a:pt x="4" y="24"/>
                        </a:moveTo>
                        <a:cubicBezTo>
                          <a:pt x="7" y="24"/>
                          <a:pt x="8" y="22"/>
                          <a:pt x="8" y="20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2" y="15"/>
                          <a:pt x="21" y="15"/>
                          <a:pt x="21" y="15"/>
                        </a:cubicBezTo>
                        <a:cubicBezTo>
                          <a:pt x="18" y="15"/>
                          <a:pt x="17" y="17"/>
                          <a:pt x="17" y="20"/>
                        </a:cubicBezTo>
                        <a:cubicBezTo>
                          <a:pt x="17" y="22"/>
                          <a:pt x="18" y="24"/>
                          <a:pt x="21" y="24"/>
                        </a:cubicBezTo>
                        <a:cubicBezTo>
                          <a:pt x="23" y="24"/>
                          <a:pt x="25" y="22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5" y="15"/>
                          <a:pt x="5" y="15"/>
                          <a:pt x="4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4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7" name="Freeform: Shape 194"/>
                  <p:cNvSpPr>
                    <a:spLocks/>
                  </p:cNvSpPr>
                  <p:nvPr/>
                </p:nvSpPr>
                <p:spPr bwMode="auto">
                  <a:xfrm>
                    <a:off x="6124280" y="1466116"/>
                    <a:ext cx="115189" cy="106611"/>
                  </a:xfrm>
                  <a:custGeom>
                    <a:avLst/>
                    <a:gdLst>
                      <a:gd name="T0" fmla="*/ 5 w 26"/>
                      <a:gd name="T1" fmla="*/ 24 h 24"/>
                      <a:gd name="T2" fmla="*/ 9 w 26"/>
                      <a:gd name="T3" fmla="*/ 20 h 24"/>
                      <a:gd name="T4" fmla="*/ 9 w 26"/>
                      <a:gd name="T5" fmla="*/ 20 h 24"/>
                      <a:gd name="T6" fmla="*/ 9 w 26"/>
                      <a:gd name="T7" fmla="*/ 6 h 24"/>
                      <a:gd name="T8" fmla="*/ 23 w 26"/>
                      <a:gd name="T9" fmla="*/ 6 h 24"/>
                      <a:gd name="T10" fmla="*/ 23 w 26"/>
                      <a:gd name="T11" fmla="*/ 16 h 24"/>
                      <a:gd name="T12" fmla="*/ 21 w 26"/>
                      <a:gd name="T13" fmla="*/ 15 h 24"/>
                      <a:gd name="T14" fmla="*/ 17 w 26"/>
                      <a:gd name="T15" fmla="*/ 20 h 24"/>
                      <a:gd name="T16" fmla="*/ 21 w 26"/>
                      <a:gd name="T17" fmla="*/ 24 h 24"/>
                      <a:gd name="T18" fmla="*/ 26 w 26"/>
                      <a:gd name="T19" fmla="*/ 20 h 24"/>
                      <a:gd name="T20" fmla="*/ 26 w 26"/>
                      <a:gd name="T21" fmla="*/ 20 h 24"/>
                      <a:gd name="T22" fmla="*/ 26 w 26"/>
                      <a:gd name="T23" fmla="*/ 20 h 24"/>
                      <a:gd name="T24" fmla="*/ 26 w 26"/>
                      <a:gd name="T25" fmla="*/ 6 h 24"/>
                      <a:gd name="T26" fmla="*/ 26 w 26"/>
                      <a:gd name="T27" fmla="*/ 0 h 24"/>
                      <a:gd name="T28" fmla="*/ 23 w 26"/>
                      <a:gd name="T29" fmla="*/ 0 h 24"/>
                      <a:gd name="T30" fmla="*/ 9 w 26"/>
                      <a:gd name="T31" fmla="*/ 0 h 24"/>
                      <a:gd name="T32" fmla="*/ 6 w 26"/>
                      <a:gd name="T33" fmla="*/ 0 h 24"/>
                      <a:gd name="T34" fmla="*/ 6 w 26"/>
                      <a:gd name="T35" fmla="*/ 6 h 24"/>
                      <a:gd name="T36" fmla="*/ 6 w 26"/>
                      <a:gd name="T37" fmla="*/ 16 h 24"/>
                      <a:gd name="T38" fmla="*/ 5 w 26"/>
                      <a:gd name="T39" fmla="*/ 15 h 24"/>
                      <a:gd name="T40" fmla="*/ 0 w 26"/>
                      <a:gd name="T41" fmla="*/ 20 h 24"/>
                      <a:gd name="T42" fmla="*/ 5 w 26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6" h="24">
                        <a:moveTo>
                          <a:pt x="5" y="24"/>
                        </a:moveTo>
                        <a:cubicBezTo>
                          <a:pt x="7" y="24"/>
                          <a:pt x="9" y="22"/>
                          <a:pt x="9" y="20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3" y="16"/>
                          <a:pt x="22" y="15"/>
                          <a:pt x="21" y="15"/>
                        </a:cubicBezTo>
                        <a:cubicBezTo>
                          <a:pt x="19" y="15"/>
                          <a:pt x="17" y="17"/>
                          <a:pt x="17" y="20"/>
                        </a:cubicBezTo>
                        <a:cubicBezTo>
                          <a:pt x="17" y="22"/>
                          <a:pt x="19" y="24"/>
                          <a:pt x="21" y="24"/>
                        </a:cubicBezTo>
                        <a:cubicBezTo>
                          <a:pt x="24" y="24"/>
                          <a:pt x="26" y="22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6"/>
                          <a:pt x="26" y="6"/>
                          <a:pt x="26" y="6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6" y="16"/>
                          <a:pt x="5" y="15"/>
                          <a:pt x="5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5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8" name="Freeform: Shape 195"/>
                  <p:cNvSpPr>
                    <a:spLocks/>
                  </p:cNvSpPr>
                  <p:nvPr/>
                </p:nvSpPr>
                <p:spPr bwMode="auto">
                  <a:xfrm>
                    <a:off x="2652686" y="2010199"/>
                    <a:ext cx="133570" cy="123767"/>
                  </a:xfrm>
                  <a:custGeom>
                    <a:avLst/>
                    <a:gdLst>
                      <a:gd name="T0" fmla="*/ 5 w 30"/>
                      <a:gd name="T1" fmla="*/ 28 h 28"/>
                      <a:gd name="T2" fmla="*/ 10 w 30"/>
                      <a:gd name="T3" fmla="*/ 23 h 28"/>
                      <a:gd name="T4" fmla="*/ 10 w 30"/>
                      <a:gd name="T5" fmla="*/ 23 h 28"/>
                      <a:gd name="T6" fmla="*/ 10 w 30"/>
                      <a:gd name="T7" fmla="*/ 6 h 28"/>
                      <a:gd name="T8" fmla="*/ 27 w 30"/>
                      <a:gd name="T9" fmla="*/ 6 h 28"/>
                      <a:gd name="T10" fmla="*/ 27 w 30"/>
                      <a:gd name="T11" fmla="*/ 18 h 28"/>
                      <a:gd name="T12" fmla="*/ 25 w 30"/>
                      <a:gd name="T13" fmla="*/ 18 h 28"/>
                      <a:gd name="T14" fmla="*/ 20 w 30"/>
                      <a:gd name="T15" fmla="*/ 23 h 28"/>
                      <a:gd name="T16" fmla="*/ 25 w 30"/>
                      <a:gd name="T17" fmla="*/ 28 h 28"/>
                      <a:gd name="T18" fmla="*/ 30 w 30"/>
                      <a:gd name="T19" fmla="*/ 23 h 28"/>
                      <a:gd name="T20" fmla="*/ 30 w 30"/>
                      <a:gd name="T21" fmla="*/ 23 h 28"/>
                      <a:gd name="T22" fmla="*/ 30 w 30"/>
                      <a:gd name="T23" fmla="*/ 23 h 28"/>
                      <a:gd name="T24" fmla="*/ 30 w 30"/>
                      <a:gd name="T25" fmla="*/ 6 h 28"/>
                      <a:gd name="T26" fmla="*/ 30 w 30"/>
                      <a:gd name="T27" fmla="*/ 0 h 28"/>
                      <a:gd name="T28" fmla="*/ 27 w 30"/>
                      <a:gd name="T29" fmla="*/ 0 h 28"/>
                      <a:gd name="T30" fmla="*/ 10 w 30"/>
                      <a:gd name="T31" fmla="*/ 0 h 28"/>
                      <a:gd name="T32" fmla="*/ 7 w 30"/>
                      <a:gd name="T33" fmla="*/ 0 h 28"/>
                      <a:gd name="T34" fmla="*/ 7 w 30"/>
                      <a:gd name="T35" fmla="*/ 6 h 28"/>
                      <a:gd name="T36" fmla="*/ 7 w 30"/>
                      <a:gd name="T37" fmla="*/ 18 h 28"/>
                      <a:gd name="T38" fmla="*/ 5 w 30"/>
                      <a:gd name="T39" fmla="*/ 18 h 28"/>
                      <a:gd name="T40" fmla="*/ 0 w 30"/>
                      <a:gd name="T41" fmla="*/ 23 h 28"/>
                      <a:gd name="T42" fmla="*/ 5 w 30"/>
                      <a:gd name="T4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0" h="28">
                        <a:moveTo>
                          <a:pt x="5" y="28"/>
                        </a:moveTo>
                        <a:cubicBezTo>
                          <a:pt x="8" y="28"/>
                          <a:pt x="10" y="26"/>
                          <a:pt x="10" y="23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6" y="18"/>
                          <a:pt x="26" y="18"/>
                          <a:pt x="25" y="18"/>
                        </a:cubicBezTo>
                        <a:cubicBezTo>
                          <a:pt x="22" y="18"/>
                          <a:pt x="20" y="20"/>
                          <a:pt x="20" y="23"/>
                        </a:cubicBezTo>
                        <a:cubicBezTo>
                          <a:pt x="20" y="26"/>
                          <a:pt x="22" y="28"/>
                          <a:pt x="25" y="28"/>
                        </a:cubicBezTo>
                        <a:cubicBezTo>
                          <a:pt x="28" y="28"/>
                          <a:pt x="30" y="26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6"/>
                          <a:pt x="30" y="6"/>
                          <a:pt x="30" y="6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2" y="18"/>
                          <a:pt x="0" y="20"/>
                          <a:pt x="0" y="23"/>
                        </a:cubicBezTo>
                        <a:cubicBezTo>
                          <a:pt x="0" y="26"/>
                          <a:pt x="2" y="28"/>
                          <a:pt x="5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9" name="Freeform: Shape 196"/>
                  <p:cNvSpPr>
                    <a:spLocks/>
                  </p:cNvSpPr>
                  <p:nvPr/>
                </p:nvSpPr>
                <p:spPr bwMode="auto">
                  <a:xfrm>
                    <a:off x="3615860" y="4155897"/>
                    <a:ext cx="79652" cy="101709"/>
                  </a:xfrm>
                  <a:custGeom>
                    <a:avLst/>
                    <a:gdLst>
                      <a:gd name="T0" fmla="*/ 0 w 18"/>
                      <a:gd name="T1" fmla="*/ 0 h 23"/>
                      <a:gd name="T2" fmla="*/ 7 w 18"/>
                      <a:gd name="T3" fmla="*/ 23 h 23"/>
                      <a:gd name="T4" fmla="*/ 18 w 18"/>
                      <a:gd name="T5" fmla="*/ 0 h 23"/>
                      <a:gd name="T6" fmla="*/ 0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0" y="0"/>
                        </a:moveTo>
                        <a:cubicBezTo>
                          <a:pt x="1" y="9"/>
                          <a:pt x="3" y="17"/>
                          <a:pt x="7" y="23"/>
                        </a:cubicBezTo>
                        <a:cubicBezTo>
                          <a:pt x="13" y="17"/>
                          <a:pt x="18" y="9"/>
                          <a:pt x="18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0" name="Freeform: Shape 197"/>
                  <p:cNvSpPr>
                    <a:spLocks/>
                  </p:cNvSpPr>
                  <p:nvPr/>
                </p:nvSpPr>
                <p:spPr bwMode="auto">
                  <a:xfrm>
                    <a:off x="3615860" y="4028454"/>
                    <a:ext cx="79652" cy="101709"/>
                  </a:xfrm>
                  <a:custGeom>
                    <a:avLst/>
                    <a:gdLst>
                      <a:gd name="T0" fmla="*/ 7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7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7" y="0"/>
                        </a:moveTo>
                        <a:cubicBezTo>
                          <a:pt x="3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3" y="6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1" name="Freeform: Shape 198"/>
                  <p:cNvSpPr>
                    <a:spLocks/>
                  </p:cNvSpPr>
                  <p:nvPr/>
                </p:nvSpPr>
                <p:spPr bwMode="auto">
                  <a:xfrm>
                    <a:off x="3554590" y="3988015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0 h 32"/>
                      <a:gd name="T2" fmla="*/ 0 w 16"/>
                      <a:gd name="T3" fmla="*/ 32 h 32"/>
                      <a:gd name="T4" fmla="*/ 8 w 16"/>
                      <a:gd name="T5" fmla="*/ 32 h 32"/>
                      <a:gd name="T6" fmla="*/ 16 w 16"/>
                      <a:gd name="T7" fmla="*/ 5 h 32"/>
                      <a:gd name="T8" fmla="*/ 0 w 16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0"/>
                        </a:move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8" y="32"/>
                          <a:pt x="8" y="32"/>
                          <a:pt x="8" y="32"/>
                        </a:cubicBezTo>
                        <a:cubicBezTo>
                          <a:pt x="9" y="21"/>
                          <a:pt x="12" y="12"/>
                          <a:pt x="16" y="5"/>
                        </a:cubicBezTo>
                        <a:cubicBezTo>
                          <a:pt x="12" y="2"/>
                          <a:pt x="6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2" name="Freeform: Shape 199"/>
                  <p:cNvSpPr>
                    <a:spLocks/>
                  </p:cNvSpPr>
                  <p:nvPr/>
                </p:nvSpPr>
                <p:spPr bwMode="auto">
                  <a:xfrm>
                    <a:off x="3456557" y="4155897"/>
                    <a:ext cx="71074" cy="142148"/>
                  </a:xfrm>
                  <a:custGeom>
                    <a:avLst/>
                    <a:gdLst>
                      <a:gd name="T0" fmla="*/ 16 w 16"/>
                      <a:gd name="T1" fmla="*/ 32 h 32"/>
                      <a:gd name="T2" fmla="*/ 16 w 16"/>
                      <a:gd name="T3" fmla="*/ 0 h 32"/>
                      <a:gd name="T4" fmla="*/ 8 w 16"/>
                      <a:gd name="T5" fmla="*/ 0 h 32"/>
                      <a:gd name="T6" fmla="*/ 0 w 16"/>
                      <a:gd name="T7" fmla="*/ 27 h 32"/>
                      <a:gd name="T8" fmla="*/ 16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16" y="32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7" y="11"/>
                          <a:pt x="4" y="20"/>
                          <a:pt x="0" y="27"/>
                        </a:cubicBezTo>
                        <a:cubicBezTo>
                          <a:pt x="5" y="30"/>
                          <a:pt x="10" y="32"/>
                          <a:pt x="16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3" name="Freeform: Shape 200"/>
                  <p:cNvSpPr>
                    <a:spLocks/>
                  </p:cNvSpPr>
                  <p:nvPr/>
                </p:nvSpPr>
                <p:spPr bwMode="auto">
                  <a:xfrm>
                    <a:off x="3456557" y="3988015"/>
                    <a:ext cx="71074" cy="142148"/>
                  </a:xfrm>
                  <a:custGeom>
                    <a:avLst/>
                    <a:gdLst>
                      <a:gd name="T0" fmla="*/ 8 w 16"/>
                      <a:gd name="T1" fmla="*/ 32 h 32"/>
                      <a:gd name="T2" fmla="*/ 16 w 16"/>
                      <a:gd name="T3" fmla="*/ 32 h 32"/>
                      <a:gd name="T4" fmla="*/ 16 w 16"/>
                      <a:gd name="T5" fmla="*/ 0 h 32"/>
                      <a:gd name="T6" fmla="*/ 0 w 16"/>
                      <a:gd name="T7" fmla="*/ 6 h 32"/>
                      <a:gd name="T8" fmla="*/ 8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8" y="32"/>
                        </a:move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0" y="0"/>
                          <a:pt x="5" y="2"/>
                          <a:pt x="0" y="6"/>
                        </a:cubicBezTo>
                        <a:cubicBezTo>
                          <a:pt x="4" y="12"/>
                          <a:pt x="7" y="21"/>
                          <a:pt x="8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" name="Freeform: Shape 201"/>
                  <p:cNvSpPr>
                    <a:spLocks/>
                  </p:cNvSpPr>
                  <p:nvPr/>
                </p:nvSpPr>
                <p:spPr bwMode="auto">
                  <a:xfrm>
                    <a:off x="3386708" y="4155897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23 h 23"/>
                      <a:gd name="T2" fmla="*/ 18 w 18"/>
                      <a:gd name="T3" fmla="*/ 0 h 23"/>
                      <a:gd name="T4" fmla="*/ 0 w 18"/>
                      <a:gd name="T5" fmla="*/ 0 h 23"/>
                      <a:gd name="T6" fmla="*/ 11 w 18"/>
                      <a:gd name="T7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23"/>
                        </a:moveTo>
                        <a:cubicBezTo>
                          <a:pt x="15" y="17"/>
                          <a:pt x="18" y="9"/>
                          <a:pt x="1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9"/>
                          <a:pt x="5" y="17"/>
                          <a:pt x="11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5" name="Freeform: Shape 202"/>
                  <p:cNvSpPr>
                    <a:spLocks/>
                  </p:cNvSpPr>
                  <p:nvPr/>
                </p:nvSpPr>
                <p:spPr bwMode="auto">
                  <a:xfrm>
                    <a:off x="3386708" y="4028454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11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0"/>
                        </a:moveTo>
                        <a:cubicBezTo>
                          <a:pt x="5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5" y="6"/>
                          <a:pt x="1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6" name="Freeform: Shape 203"/>
                  <p:cNvSpPr>
                    <a:spLocks/>
                  </p:cNvSpPr>
                  <p:nvPr/>
                </p:nvSpPr>
                <p:spPr bwMode="auto">
                  <a:xfrm>
                    <a:off x="3554590" y="4155897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32 h 32"/>
                      <a:gd name="T2" fmla="*/ 16 w 16"/>
                      <a:gd name="T3" fmla="*/ 27 h 32"/>
                      <a:gd name="T4" fmla="*/ 8 w 16"/>
                      <a:gd name="T5" fmla="*/ 0 h 32"/>
                      <a:gd name="T6" fmla="*/ 0 w 16"/>
                      <a:gd name="T7" fmla="*/ 0 h 32"/>
                      <a:gd name="T8" fmla="*/ 0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32"/>
                        </a:moveTo>
                        <a:cubicBezTo>
                          <a:pt x="6" y="32"/>
                          <a:pt x="12" y="30"/>
                          <a:pt x="16" y="27"/>
                        </a:cubicBezTo>
                        <a:cubicBezTo>
                          <a:pt x="12" y="20"/>
                          <a:pt x="9" y="11"/>
                          <a:pt x="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7" name="Freeform: Shape 204"/>
                  <p:cNvSpPr>
                    <a:spLocks/>
                  </p:cNvSpPr>
                  <p:nvPr/>
                </p:nvSpPr>
                <p:spPr bwMode="auto">
                  <a:xfrm>
                    <a:off x="3152654" y="3882630"/>
                    <a:ext cx="207095" cy="198517"/>
                  </a:xfrm>
                  <a:custGeom>
                    <a:avLst/>
                    <a:gdLst>
                      <a:gd name="T0" fmla="*/ 34 w 47"/>
                      <a:gd name="T1" fmla="*/ 27 h 45"/>
                      <a:gd name="T2" fmla="*/ 32 w 47"/>
                      <a:gd name="T3" fmla="*/ 5 h 45"/>
                      <a:gd name="T4" fmla="*/ 19 w 47"/>
                      <a:gd name="T5" fmla="*/ 0 h 45"/>
                      <a:gd name="T6" fmla="*/ 19 w 47"/>
                      <a:gd name="T7" fmla="*/ 15 h 45"/>
                      <a:gd name="T8" fmla="*/ 30 w 47"/>
                      <a:gd name="T9" fmla="*/ 15 h 45"/>
                      <a:gd name="T10" fmla="*/ 30 w 47"/>
                      <a:gd name="T11" fmla="*/ 21 h 45"/>
                      <a:gd name="T12" fmla="*/ 30 w 47"/>
                      <a:gd name="T13" fmla="*/ 21 h 45"/>
                      <a:gd name="T14" fmla="*/ 30 w 47"/>
                      <a:gd name="T15" fmla="*/ 21 h 45"/>
                      <a:gd name="T16" fmla="*/ 19 w 47"/>
                      <a:gd name="T17" fmla="*/ 21 h 45"/>
                      <a:gd name="T18" fmla="*/ 19 w 47"/>
                      <a:gd name="T19" fmla="*/ 36 h 45"/>
                      <a:gd name="T20" fmla="*/ 28 w 47"/>
                      <a:gd name="T21" fmla="*/ 33 h 45"/>
                      <a:gd name="T22" fmla="*/ 41 w 47"/>
                      <a:gd name="T23" fmla="*/ 45 h 45"/>
                      <a:gd name="T24" fmla="*/ 47 w 47"/>
                      <a:gd name="T25" fmla="*/ 40 h 45"/>
                      <a:gd name="T26" fmla="*/ 34 w 47"/>
                      <a:gd name="T27" fmla="*/ 27 h 45"/>
                      <a:gd name="T28" fmla="*/ 19 w 47"/>
                      <a:gd name="T29" fmla="*/ 0 h 45"/>
                      <a:gd name="T30" fmla="*/ 7 w 47"/>
                      <a:gd name="T31" fmla="*/ 5 h 45"/>
                      <a:gd name="T32" fmla="*/ 7 w 47"/>
                      <a:gd name="T33" fmla="*/ 30 h 45"/>
                      <a:gd name="T34" fmla="*/ 19 w 47"/>
                      <a:gd name="T35" fmla="*/ 36 h 45"/>
                      <a:gd name="T36" fmla="*/ 19 w 47"/>
                      <a:gd name="T37" fmla="*/ 21 h 45"/>
                      <a:gd name="T38" fmla="*/ 8 w 47"/>
                      <a:gd name="T39" fmla="*/ 21 h 45"/>
                      <a:gd name="T40" fmla="*/ 8 w 47"/>
                      <a:gd name="T41" fmla="*/ 15 h 45"/>
                      <a:gd name="T42" fmla="*/ 19 w 47"/>
                      <a:gd name="T43" fmla="*/ 15 h 45"/>
                      <a:gd name="T44" fmla="*/ 19 w 47"/>
                      <a:gd name="T45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7" h="45">
                        <a:moveTo>
                          <a:pt x="34" y="27"/>
                        </a:moveTo>
                        <a:cubicBezTo>
                          <a:pt x="38" y="20"/>
                          <a:pt x="38" y="11"/>
                          <a:pt x="32" y="5"/>
                        </a:cubicBezTo>
                        <a:cubicBezTo>
                          <a:pt x="28" y="2"/>
                          <a:pt x="24" y="0"/>
                          <a:pt x="19" y="0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30" y="15"/>
                          <a:pt x="30" y="15"/>
                          <a:pt x="30" y="15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9" y="36"/>
                          <a:pt x="19" y="36"/>
                          <a:pt x="19" y="36"/>
                        </a:cubicBezTo>
                        <a:cubicBezTo>
                          <a:pt x="22" y="36"/>
                          <a:pt x="26" y="35"/>
                          <a:pt x="28" y="33"/>
                        </a:cubicBezTo>
                        <a:cubicBezTo>
                          <a:pt x="41" y="45"/>
                          <a:pt x="41" y="45"/>
                          <a:pt x="41" y="45"/>
                        </a:cubicBezTo>
                        <a:cubicBezTo>
                          <a:pt x="47" y="40"/>
                          <a:pt x="47" y="40"/>
                          <a:pt x="47" y="40"/>
                        </a:cubicBezTo>
                        <a:lnTo>
                          <a:pt x="34" y="27"/>
                        </a:lnTo>
                        <a:close/>
                        <a:moveTo>
                          <a:pt x="19" y="0"/>
                        </a:moveTo>
                        <a:cubicBezTo>
                          <a:pt x="15" y="0"/>
                          <a:pt x="10" y="2"/>
                          <a:pt x="7" y="5"/>
                        </a:cubicBezTo>
                        <a:cubicBezTo>
                          <a:pt x="0" y="12"/>
                          <a:pt x="0" y="23"/>
                          <a:pt x="7" y="30"/>
                        </a:cubicBezTo>
                        <a:cubicBezTo>
                          <a:pt x="10" y="34"/>
                          <a:pt x="15" y="36"/>
                          <a:pt x="19" y="36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8" name="Rectangle 205"/>
                  <p:cNvSpPr>
                    <a:spLocks/>
                  </p:cNvSpPr>
                  <p:nvPr/>
                </p:nvSpPr>
                <p:spPr bwMode="auto">
                  <a:xfrm>
                    <a:off x="4221214" y="4266184"/>
                    <a:ext cx="30635" cy="21689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9" name="Rectangle 206"/>
                  <p:cNvSpPr>
                    <a:spLocks/>
                  </p:cNvSpPr>
                  <p:nvPr/>
                </p:nvSpPr>
                <p:spPr bwMode="auto">
                  <a:xfrm>
                    <a:off x="4172198" y="4386274"/>
                    <a:ext cx="35537" cy="9680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0" name="Rectangle 207"/>
                  <p:cNvSpPr>
                    <a:spLocks/>
                  </p:cNvSpPr>
                  <p:nvPr/>
                </p:nvSpPr>
                <p:spPr bwMode="auto">
                  <a:xfrm>
                    <a:off x="4128083" y="4298045"/>
                    <a:ext cx="30635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1" name="Rectangle 208"/>
                  <p:cNvSpPr>
                    <a:spLocks/>
                  </p:cNvSpPr>
                  <p:nvPr/>
                </p:nvSpPr>
                <p:spPr bwMode="auto">
                  <a:xfrm>
                    <a:off x="4079066" y="4354414"/>
                    <a:ext cx="31861" cy="12866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2" name="Rectangle 209"/>
                  <p:cNvSpPr>
                    <a:spLocks/>
                  </p:cNvSpPr>
                  <p:nvPr/>
                </p:nvSpPr>
                <p:spPr bwMode="auto">
                  <a:xfrm>
                    <a:off x="4031275" y="4337258"/>
                    <a:ext cx="35537" cy="14582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3" name="Rectangle 210"/>
                  <p:cNvSpPr>
                    <a:spLocks/>
                  </p:cNvSpPr>
                  <p:nvPr/>
                </p:nvSpPr>
                <p:spPr bwMode="auto">
                  <a:xfrm>
                    <a:off x="4221214" y="4244126"/>
                    <a:ext cx="30635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" name="Rectangle 211"/>
                  <p:cNvSpPr>
                    <a:spLocks/>
                  </p:cNvSpPr>
                  <p:nvPr/>
                </p:nvSpPr>
                <p:spPr bwMode="auto">
                  <a:xfrm>
                    <a:off x="4128083" y="4275987"/>
                    <a:ext cx="30635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5" name="Rectangle 212"/>
                  <p:cNvSpPr>
                    <a:spLocks/>
                  </p:cNvSpPr>
                  <p:nvPr/>
                </p:nvSpPr>
                <p:spPr bwMode="auto">
                  <a:xfrm>
                    <a:off x="4079066" y="4332356"/>
                    <a:ext cx="31861" cy="1838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6" name="Rectangle 213"/>
                  <p:cNvSpPr>
                    <a:spLocks/>
                  </p:cNvSpPr>
                  <p:nvPr/>
                </p:nvSpPr>
                <p:spPr bwMode="auto">
                  <a:xfrm>
                    <a:off x="4031275" y="4315200"/>
                    <a:ext cx="35537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7" name="Rectangle 214"/>
                  <p:cNvSpPr>
                    <a:spLocks/>
                  </p:cNvSpPr>
                  <p:nvPr/>
                </p:nvSpPr>
                <p:spPr bwMode="auto">
                  <a:xfrm>
                    <a:off x="4172198" y="4359315"/>
                    <a:ext cx="35537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8" name="Freeform: Shape 215"/>
                  <p:cNvSpPr>
                    <a:spLocks/>
                  </p:cNvSpPr>
                  <p:nvPr/>
                </p:nvSpPr>
                <p:spPr bwMode="auto">
                  <a:xfrm>
                    <a:off x="4901318" y="4345836"/>
                    <a:ext cx="286747" cy="132345"/>
                  </a:xfrm>
                  <a:custGeom>
                    <a:avLst/>
                    <a:gdLst>
                      <a:gd name="T0" fmla="*/ 209 w 234"/>
                      <a:gd name="T1" fmla="*/ 15 h 108"/>
                      <a:gd name="T2" fmla="*/ 191 w 234"/>
                      <a:gd name="T3" fmla="*/ 108 h 108"/>
                      <a:gd name="T4" fmla="*/ 198 w 234"/>
                      <a:gd name="T5" fmla="*/ 15 h 108"/>
                      <a:gd name="T6" fmla="*/ 202 w 234"/>
                      <a:gd name="T7" fmla="*/ 47 h 108"/>
                      <a:gd name="T8" fmla="*/ 191 w 234"/>
                      <a:gd name="T9" fmla="*/ 76 h 108"/>
                      <a:gd name="T10" fmla="*/ 176 w 234"/>
                      <a:gd name="T11" fmla="*/ 108 h 108"/>
                      <a:gd name="T12" fmla="*/ 176 w 234"/>
                      <a:gd name="T13" fmla="*/ 108 h 108"/>
                      <a:gd name="T14" fmla="*/ 187 w 234"/>
                      <a:gd name="T15" fmla="*/ 36 h 108"/>
                      <a:gd name="T16" fmla="*/ 180 w 234"/>
                      <a:gd name="T17" fmla="*/ 65 h 108"/>
                      <a:gd name="T18" fmla="*/ 176 w 234"/>
                      <a:gd name="T19" fmla="*/ 108 h 108"/>
                      <a:gd name="T20" fmla="*/ 176 w 234"/>
                      <a:gd name="T21" fmla="*/ 0 h 108"/>
                      <a:gd name="T22" fmla="*/ 162 w 234"/>
                      <a:gd name="T23" fmla="*/ 65 h 108"/>
                      <a:gd name="T24" fmla="*/ 166 w 234"/>
                      <a:gd name="T25" fmla="*/ 15 h 108"/>
                      <a:gd name="T26" fmla="*/ 162 w 234"/>
                      <a:gd name="T27" fmla="*/ 108 h 108"/>
                      <a:gd name="T28" fmla="*/ 162 w 234"/>
                      <a:gd name="T29" fmla="*/ 0 h 108"/>
                      <a:gd name="T30" fmla="*/ 148 w 234"/>
                      <a:gd name="T31" fmla="*/ 36 h 108"/>
                      <a:gd name="T32" fmla="*/ 151 w 234"/>
                      <a:gd name="T33" fmla="*/ 65 h 108"/>
                      <a:gd name="T34" fmla="*/ 148 w 234"/>
                      <a:gd name="T35" fmla="*/ 108 h 108"/>
                      <a:gd name="T36" fmla="*/ 148 w 234"/>
                      <a:gd name="T37" fmla="*/ 0 h 108"/>
                      <a:gd name="T38" fmla="*/ 129 w 234"/>
                      <a:gd name="T39" fmla="*/ 65 h 108"/>
                      <a:gd name="T40" fmla="*/ 137 w 234"/>
                      <a:gd name="T41" fmla="*/ 15 h 108"/>
                      <a:gd name="T42" fmla="*/ 129 w 234"/>
                      <a:gd name="T43" fmla="*/ 108 h 108"/>
                      <a:gd name="T44" fmla="*/ 129 w 234"/>
                      <a:gd name="T45" fmla="*/ 0 h 108"/>
                      <a:gd name="T46" fmla="*/ 115 w 234"/>
                      <a:gd name="T47" fmla="*/ 36 h 108"/>
                      <a:gd name="T48" fmla="*/ 122 w 234"/>
                      <a:gd name="T49" fmla="*/ 65 h 108"/>
                      <a:gd name="T50" fmla="*/ 115 w 234"/>
                      <a:gd name="T51" fmla="*/ 108 h 108"/>
                      <a:gd name="T52" fmla="*/ 115 w 234"/>
                      <a:gd name="T53" fmla="*/ 0 h 108"/>
                      <a:gd name="T54" fmla="*/ 101 w 234"/>
                      <a:gd name="T55" fmla="*/ 65 h 108"/>
                      <a:gd name="T56" fmla="*/ 104 w 234"/>
                      <a:gd name="T57" fmla="*/ 15 h 108"/>
                      <a:gd name="T58" fmla="*/ 101 w 234"/>
                      <a:gd name="T59" fmla="*/ 108 h 108"/>
                      <a:gd name="T60" fmla="*/ 101 w 234"/>
                      <a:gd name="T61" fmla="*/ 0 h 108"/>
                      <a:gd name="T62" fmla="*/ 86 w 234"/>
                      <a:gd name="T63" fmla="*/ 36 h 108"/>
                      <a:gd name="T64" fmla="*/ 90 w 234"/>
                      <a:gd name="T65" fmla="*/ 65 h 108"/>
                      <a:gd name="T66" fmla="*/ 86 w 234"/>
                      <a:gd name="T67" fmla="*/ 108 h 108"/>
                      <a:gd name="T68" fmla="*/ 86 w 234"/>
                      <a:gd name="T69" fmla="*/ 0 h 108"/>
                      <a:gd name="T70" fmla="*/ 68 w 234"/>
                      <a:gd name="T71" fmla="*/ 65 h 108"/>
                      <a:gd name="T72" fmla="*/ 75 w 234"/>
                      <a:gd name="T73" fmla="*/ 15 h 108"/>
                      <a:gd name="T74" fmla="*/ 68 w 234"/>
                      <a:gd name="T75" fmla="*/ 108 h 108"/>
                      <a:gd name="T76" fmla="*/ 68 w 234"/>
                      <a:gd name="T77" fmla="*/ 0 h 108"/>
                      <a:gd name="T78" fmla="*/ 54 w 234"/>
                      <a:gd name="T79" fmla="*/ 36 h 108"/>
                      <a:gd name="T80" fmla="*/ 61 w 234"/>
                      <a:gd name="T81" fmla="*/ 65 h 108"/>
                      <a:gd name="T82" fmla="*/ 54 w 234"/>
                      <a:gd name="T83" fmla="*/ 108 h 108"/>
                      <a:gd name="T84" fmla="*/ 54 w 234"/>
                      <a:gd name="T85" fmla="*/ 0 h 108"/>
                      <a:gd name="T86" fmla="*/ 39 w 234"/>
                      <a:gd name="T87" fmla="*/ 65 h 108"/>
                      <a:gd name="T88" fmla="*/ 43 w 234"/>
                      <a:gd name="T89" fmla="*/ 15 h 108"/>
                      <a:gd name="T90" fmla="*/ 39 w 234"/>
                      <a:gd name="T91" fmla="*/ 108 h 108"/>
                      <a:gd name="T92" fmla="*/ 39 w 234"/>
                      <a:gd name="T93" fmla="*/ 65 h 108"/>
                      <a:gd name="T94" fmla="*/ 39 w 234"/>
                      <a:gd name="T95" fmla="*/ 0 h 108"/>
                      <a:gd name="T96" fmla="*/ 25 w 234"/>
                      <a:gd name="T97" fmla="*/ 36 h 108"/>
                      <a:gd name="T98" fmla="*/ 14 w 234"/>
                      <a:gd name="T99" fmla="*/ 36 h 108"/>
                      <a:gd name="T100" fmla="*/ 0 w 234"/>
                      <a:gd name="T101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34" h="108">
                        <a:moveTo>
                          <a:pt x="209" y="108"/>
                        </a:moveTo>
                        <a:lnTo>
                          <a:pt x="234" y="108"/>
                        </a:lnTo>
                        <a:lnTo>
                          <a:pt x="234" y="0"/>
                        </a:lnTo>
                        <a:lnTo>
                          <a:pt x="209" y="0"/>
                        </a:lnTo>
                        <a:lnTo>
                          <a:pt x="209" y="15"/>
                        </a:lnTo>
                        <a:lnTo>
                          <a:pt x="216" y="15"/>
                        </a:lnTo>
                        <a:lnTo>
                          <a:pt x="216" y="36"/>
                        </a:lnTo>
                        <a:lnTo>
                          <a:pt x="209" y="36"/>
                        </a:lnTo>
                        <a:lnTo>
                          <a:pt x="209" y="108"/>
                        </a:lnTo>
                        <a:close/>
                        <a:moveTo>
                          <a:pt x="191" y="108"/>
                        </a:moveTo>
                        <a:lnTo>
                          <a:pt x="209" y="108"/>
                        </a:lnTo>
                        <a:lnTo>
                          <a:pt x="209" y="36"/>
                        </a:lnTo>
                        <a:lnTo>
                          <a:pt x="198" y="36"/>
                        </a:lnTo>
                        <a:lnTo>
                          <a:pt x="198" y="15"/>
                        </a:lnTo>
                        <a:lnTo>
                          <a:pt x="198" y="15"/>
                        </a:lnTo>
                        <a:lnTo>
                          <a:pt x="209" y="15"/>
                        </a:lnTo>
                        <a:lnTo>
                          <a:pt x="209" y="0"/>
                        </a:lnTo>
                        <a:lnTo>
                          <a:pt x="191" y="0"/>
                        </a:lnTo>
                        <a:lnTo>
                          <a:pt x="191" y="47"/>
                        </a:lnTo>
                        <a:lnTo>
                          <a:pt x="202" y="47"/>
                        </a:lnTo>
                        <a:lnTo>
                          <a:pt x="202" y="65"/>
                        </a:lnTo>
                        <a:lnTo>
                          <a:pt x="202" y="65"/>
                        </a:lnTo>
                        <a:lnTo>
                          <a:pt x="191" y="65"/>
                        </a:lnTo>
                        <a:lnTo>
                          <a:pt x="191" y="76"/>
                        </a:lnTo>
                        <a:lnTo>
                          <a:pt x="191" y="76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108"/>
                        </a:lnTo>
                        <a:close/>
                        <a:moveTo>
                          <a:pt x="176" y="108"/>
                        </a:moveTo>
                        <a:lnTo>
                          <a:pt x="191" y="108"/>
                        </a:lnTo>
                        <a:lnTo>
                          <a:pt x="191" y="98"/>
                        </a:lnTo>
                        <a:lnTo>
                          <a:pt x="176" y="98"/>
                        </a:lnTo>
                        <a:lnTo>
                          <a:pt x="176" y="108"/>
                        </a:lnTo>
                        <a:lnTo>
                          <a:pt x="176" y="108"/>
                        </a:lnTo>
                        <a:close/>
                        <a:moveTo>
                          <a:pt x="191" y="0"/>
                        </a:moveTo>
                        <a:lnTo>
                          <a:pt x="176" y="0"/>
                        </a:lnTo>
                        <a:lnTo>
                          <a:pt x="176" y="15"/>
                        </a:lnTo>
                        <a:lnTo>
                          <a:pt x="187" y="15"/>
                        </a:lnTo>
                        <a:lnTo>
                          <a:pt x="187" y="36"/>
                        </a:lnTo>
                        <a:lnTo>
                          <a:pt x="176" y="36"/>
                        </a:lnTo>
                        <a:lnTo>
                          <a:pt x="176" y="76"/>
                        </a:lnTo>
                        <a:lnTo>
                          <a:pt x="191" y="76"/>
                        </a:lnTo>
                        <a:lnTo>
                          <a:pt x="191" y="65"/>
                        </a:lnTo>
                        <a:lnTo>
                          <a:pt x="180" y="65"/>
                        </a:lnTo>
                        <a:lnTo>
                          <a:pt x="180" y="47"/>
                        </a:lnTo>
                        <a:lnTo>
                          <a:pt x="191" y="47"/>
                        </a:lnTo>
                        <a:lnTo>
                          <a:pt x="191" y="0"/>
                        </a:lnTo>
                        <a:close/>
                        <a:moveTo>
                          <a:pt x="162" y="108"/>
                        </a:moveTo>
                        <a:lnTo>
                          <a:pt x="176" y="108"/>
                        </a:lnTo>
                        <a:lnTo>
                          <a:pt x="176" y="98"/>
                        </a:lnTo>
                        <a:lnTo>
                          <a:pt x="162" y="98"/>
                        </a:lnTo>
                        <a:lnTo>
                          <a:pt x="162" y="108"/>
                        </a:lnTo>
                        <a:lnTo>
                          <a:pt x="162" y="108"/>
                        </a:lnTo>
                        <a:close/>
                        <a:moveTo>
                          <a:pt x="176" y="0"/>
                        </a:moveTo>
                        <a:lnTo>
                          <a:pt x="162" y="0"/>
                        </a:lnTo>
                        <a:lnTo>
                          <a:pt x="162" y="47"/>
                        </a:lnTo>
                        <a:lnTo>
                          <a:pt x="173" y="47"/>
                        </a:lnTo>
                        <a:lnTo>
                          <a:pt x="173" y="65"/>
                        </a:lnTo>
                        <a:lnTo>
                          <a:pt x="162" y="65"/>
                        </a:lnTo>
                        <a:lnTo>
                          <a:pt x="162" y="76"/>
                        </a:lnTo>
                        <a:lnTo>
                          <a:pt x="176" y="76"/>
                        </a:lnTo>
                        <a:lnTo>
                          <a:pt x="176" y="36"/>
                        </a:lnTo>
                        <a:lnTo>
                          <a:pt x="166" y="36"/>
                        </a:lnTo>
                        <a:lnTo>
                          <a:pt x="166" y="15"/>
                        </a:lnTo>
                        <a:lnTo>
                          <a:pt x="166" y="15"/>
                        </a:lnTo>
                        <a:lnTo>
                          <a:pt x="176" y="15"/>
                        </a:lnTo>
                        <a:lnTo>
                          <a:pt x="176" y="0"/>
                        </a:lnTo>
                        <a:close/>
                        <a:moveTo>
                          <a:pt x="148" y="108"/>
                        </a:moveTo>
                        <a:lnTo>
                          <a:pt x="162" y="108"/>
                        </a:lnTo>
                        <a:lnTo>
                          <a:pt x="162" y="98"/>
                        </a:lnTo>
                        <a:lnTo>
                          <a:pt x="148" y="98"/>
                        </a:lnTo>
                        <a:lnTo>
                          <a:pt x="148" y="108"/>
                        </a:lnTo>
                        <a:lnTo>
                          <a:pt x="148" y="108"/>
                        </a:lnTo>
                        <a:close/>
                        <a:moveTo>
                          <a:pt x="162" y="0"/>
                        </a:moveTo>
                        <a:lnTo>
                          <a:pt x="148" y="0"/>
                        </a:lnTo>
                        <a:lnTo>
                          <a:pt x="148" y="15"/>
                        </a:lnTo>
                        <a:lnTo>
                          <a:pt x="155" y="15"/>
                        </a:lnTo>
                        <a:lnTo>
                          <a:pt x="155" y="36"/>
                        </a:lnTo>
                        <a:lnTo>
                          <a:pt x="148" y="36"/>
                        </a:lnTo>
                        <a:lnTo>
                          <a:pt x="148" y="76"/>
                        </a:lnTo>
                        <a:lnTo>
                          <a:pt x="162" y="76"/>
                        </a:lnTo>
                        <a:lnTo>
                          <a:pt x="162" y="65"/>
                        </a:lnTo>
                        <a:lnTo>
                          <a:pt x="151" y="65"/>
                        </a:lnTo>
                        <a:lnTo>
                          <a:pt x="151" y="65"/>
                        </a:lnTo>
                        <a:lnTo>
                          <a:pt x="151" y="47"/>
                        </a:lnTo>
                        <a:lnTo>
                          <a:pt x="162" y="47"/>
                        </a:lnTo>
                        <a:lnTo>
                          <a:pt x="162" y="0"/>
                        </a:lnTo>
                        <a:close/>
                        <a:moveTo>
                          <a:pt x="129" y="108"/>
                        </a:moveTo>
                        <a:lnTo>
                          <a:pt x="148" y="108"/>
                        </a:lnTo>
                        <a:lnTo>
                          <a:pt x="148" y="98"/>
                        </a:lnTo>
                        <a:lnTo>
                          <a:pt x="129" y="98"/>
                        </a:lnTo>
                        <a:lnTo>
                          <a:pt x="129" y="108"/>
                        </a:lnTo>
                        <a:lnTo>
                          <a:pt x="129" y="108"/>
                        </a:lnTo>
                        <a:close/>
                        <a:moveTo>
                          <a:pt x="148" y="0"/>
                        </a:moveTo>
                        <a:lnTo>
                          <a:pt x="129" y="0"/>
                        </a:lnTo>
                        <a:lnTo>
                          <a:pt x="129" y="47"/>
                        </a:lnTo>
                        <a:lnTo>
                          <a:pt x="140" y="47"/>
                        </a:lnTo>
                        <a:lnTo>
                          <a:pt x="140" y="65"/>
                        </a:lnTo>
                        <a:lnTo>
                          <a:pt x="129" y="65"/>
                        </a:lnTo>
                        <a:lnTo>
                          <a:pt x="129" y="76"/>
                        </a:lnTo>
                        <a:lnTo>
                          <a:pt x="148" y="76"/>
                        </a:lnTo>
                        <a:lnTo>
                          <a:pt x="148" y="36"/>
                        </a:lnTo>
                        <a:lnTo>
                          <a:pt x="137" y="36"/>
                        </a:lnTo>
                        <a:lnTo>
                          <a:pt x="137" y="15"/>
                        </a:lnTo>
                        <a:lnTo>
                          <a:pt x="137" y="15"/>
                        </a:lnTo>
                        <a:lnTo>
                          <a:pt x="148" y="15"/>
                        </a:lnTo>
                        <a:lnTo>
                          <a:pt x="148" y="0"/>
                        </a:lnTo>
                        <a:close/>
                        <a:moveTo>
                          <a:pt x="115" y="108"/>
                        </a:moveTo>
                        <a:lnTo>
                          <a:pt x="129" y="108"/>
                        </a:lnTo>
                        <a:lnTo>
                          <a:pt x="129" y="98"/>
                        </a:lnTo>
                        <a:lnTo>
                          <a:pt x="115" y="98"/>
                        </a:lnTo>
                        <a:lnTo>
                          <a:pt x="115" y="108"/>
                        </a:lnTo>
                        <a:lnTo>
                          <a:pt x="115" y="108"/>
                        </a:lnTo>
                        <a:close/>
                        <a:moveTo>
                          <a:pt x="129" y="0"/>
                        </a:moveTo>
                        <a:lnTo>
                          <a:pt x="115" y="0"/>
                        </a:lnTo>
                        <a:lnTo>
                          <a:pt x="115" y="15"/>
                        </a:lnTo>
                        <a:lnTo>
                          <a:pt x="126" y="15"/>
                        </a:lnTo>
                        <a:lnTo>
                          <a:pt x="126" y="36"/>
                        </a:lnTo>
                        <a:lnTo>
                          <a:pt x="115" y="36"/>
                        </a:lnTo>
                        <a:lnTo>
                          <a:pt x="115" y="76"/>
                        </a:lnTo>
                        <a:lnTo>
                          <a:pt x="129" y="76"/>
                        </a:lnTo>
                        <a:lnTo>
                          <a:pt x="129" y="65"/>
                        </a:lnTo>
                        <a:lnTo>
                          <a:pt x="122" y="65"/>
                        </a:lnTo>
                        <a:lnTo>
                          <a:pt x="122" y="65"/>
                        </a:lnTo>
                        <a:lnTo>
                          <a:pt x="122" y="47"/>
                        </a:lnTo>
                        <a:lnTo>
                          <a:pt x="129" y="47"/>
                        </a:lnTo>
                        <a:lnTo>
                          <a:pt x="129" y="0"/>
                        </a:lnTo>
                        <a:close/>
                        <a:moveTo>
                          <a:pt x="101" y="108"/>
                        </a:moveTo>
                        <a:lnTo>
                          <a:pt x="115" y="108"/>
                        </a:lnTo>
                        <a:lnTo>
                          <a:pt x="115" y="98"/>
                        </a:lnTo>
                        <a:lnTo>
                          <a:pt x="101" y="98"/>
                        </a:lnTo>
                        <a:lnTo>
                          <a:pt x="101" y="108"/>
                        </a:lnTo>
                        <a:lnTo>
                          <a:pt x="101" y="108"/>
                        </a:lnTo>
                        <a:close/>
                        <a:moveTo>
                          <a:pt x="115" y="0"/>
                        </a:moveTo>
                        <a:lnTo>
                          <a:pt x="101" y="0"/>
                        </a:lnTo>
                        <a:lnTo>
                          <a:pt x="101" y="47"/>
                        </a:lnTo>
                        <a:lnTo>
                          <a:pt x="111" y="47"/>
                        </a:lnTo>
                        <a:lnTo>
                          <a:pt x="111" y="65"/>
                        </a:lnTo>
                        <a:lnTo>
                          <a:pt x="101" y="65"/>
                        </a:lnTo>
                        <a:lnTo>
                          <a:pt x="101" y="76"/>
                        </a:lnTo>
                        <a:lnTo>
                          <a:pt x="115" y="76"/>
                        </a:lnTo>
                        <a:lnTo>
                          <a:pt x="115" y="36"/>
                        </a:lnTo>
                        <a:lnTo>
                          <a:pt x="104" y="36"/>
                        </a:lnTo>
                        <a:lnTo>
                          <a:pt x="104" y="15"/>
                        </a:lnTo>
                        <a:lnTo>
                          <a:pt x="104" y="15"/>
                        </a:lnTo>
                        <a:lnTo>
                          <a:pt x="115" y="15"/>
                        </a:lnTo>
                        <a:lnTo>
                          <a:pt x="115" y="0"/>
                        </a:lnTo>
                        <a:close/>
                        <a:moveTo>
                          <a:pt x="86" y="108"/>
                        </a:moveTo>
                        <a:lnTo>
                          <a:pt x="101" y="108"/>
                        </a:lnTo>
                        <a:lnTo>
                          <a:pt x="101" y="98"/>
                        </a:lnTo>
                        <a:lnTo>
                          <a:pt x="86" y="98"/>
                        </a:lnTo>
                        <a:lnTo>
                          <a:pt x="86" y="108"/>
                        </a:lnTo>
                        <a:lnTo>
                          <a:pt x="86" y="108"/>
                        </a:lnTo>
                        <a:close/>
                        <a:moveTo>
                          <a:pt x="101" y="0"/>
                        </a:moveTo>
                        <a:lnTo>
                          <a:pt x="86" y="0"/>
                        </a:lnTo>
                        <a:lnTo>
                          <a:pt x="86" y="15"/>
                        </a:lnTo>
                        <a:lnTo>
                          <a:pt x="93" y="15"/>
                        </a:lnTo>
                        <a:lnTo>
                          <a:pt x="93" y="36"/>
                        </a:lnTo>
                        <a:lnTo>
                          <a:pt x="86" y="36"/>
                        </a:lnTo>
                        <a:lnTo>
                          <a:pt x="86" y="76"/>
                        </a:lnTo>
                        <a:lnTo>
                          <a:pt x="101" y="76"/>
                        </a:lnTo>
                        <a:lnTo>
                          <a:pt x="101" y="65"/>
                        </a:lnTo>
                        <a:lnTo>
                          <a:pt x="90" y="65"/>
                        </a:lnTo>
                        <a:lnTo>
                          <a:pt x="90" y="65"/>
                        </a:lnTo>
                        <a:lnTo>
                          <a:pt x="90" y="47"/>
                        </a:lnTo>
                        <a:lnTo>
                          <a:pt x="101" y="47"/>
                        </a:lnTo>
                        <a:lnTo>
                          <a:pt x="101" y="0"/>
                        </a:lnTo>
                        <a:close/>
                        <a:moveTo>
                          <a:pt x="68" y="108"/>
                        </a:moveTo>
                        <a:lnTo>
                          <a:pt x="86" y="108"/>
                        </a:lnTo>
                        <a:lnTo>
                          <a:pt x="86" y="98"/>
                        </a:lnTo>
                        <a:lnTo>
                          <a:pt x="68" y="98"/>
                        </a:lnTo>
                        <a:lnTo>
                          <a:pt x="68" y="108"/>
                        </a:lnTo>
                        <a:lnTo>
                          <a:pt x="68" y="108"/>
                        </a:lnTo>
                        <a:close/>
                        <a:moveTo>
                          <a:pt x="86" y="0"/>
                        </a:moveTo>
                        <a:lnTo>
                          <a:pt x="68" y="0"/>
                        </a:lnTo>
                        <a:lnTo>
                          <a:pt x="68" y="47"/>
                        </a:lnTo>
                        <a:lnTo>
                          <a:pt x="79" y="47"/>
                        </a:lnTo>
                        <a:lnTo>
                          <a:pt x="79" y="65"/>
                        </a:lnTo>
                        <a:lnTo>
                          <a:pt x="68" y="65"/>
                        </a:lnTo>
                        <a:lnTo>
                          <a:pt x="68" y="76"/>
                        </a:lnTo>
                        <a:lnTo>
                          <a:pt x="86" y="76"/>
                        </a:lnTo>
                        <a:lnTo>
                          <a:pt x="86" y="36"/>
                        </a:lnTo>
                        <a:lnTo>
                          <a:pt x="75" y="36"/>
                        </a:lnTo>
                        <a:lnTo>
                          <a:pt x="75" y="15"/>
                        </a:lnTo>
                        <a:lnTo>
                          <a:pt x="75" y="15"/>
                        </a:lnTo>
                        <a:lnTo>
                          <a:pt x="86" y="15"/>
                        </a:lnTo>
                        <a:lnTo>
                          <a:pt x="86" y="0"/>
                        </a:lnTo>
                        <a:close/>
                        <a:moveTo>
                          <a:pt x="54" y="108"/>
                        </a:moveTo>
                        <a:lnTo>
                          <a:pt x="68" y="108"/>
                        </a:lnTo>
                        <a:lnTo>
                          <a:pt x="68" y="98"/>
                        </a:lnTo>
                        <a:lnTo>
                          <a:pt x="54" y="98"/>
                        </a:lnTo>
                        <a:lnTo>
                          <a:pt x="54" y="108"/>
                        </a:lnTo>
                        <a:lnTo>
                          <a:pt x="54" y="108"/>
                        </a:lnTo>
                        <a:close/>
                        <a:moveTo>
                          <a:pt x="68" y="0"/>
                        </a:moveTo>
                        <a:lnTo>
                          <a:pt x="54" y="0"/>
                        </a:lnTo>
                        <a:lnTo>
                          <a:pt x="54" y="15"/>
                        </a:lnTo>
                        <a:lnTo>
                          <a:pt x="65" y="15"/>
                        </a:lnTo>
                        <a:lnTo>
                          <a:pt x="65" y="36"/>
                        </a:lnTo>
                        <a:lnTo>
                          <a:pt x="54" y="36"/>
                        </a:lnTo>
                        <a:lnTo>
                          <a:pt x="54" y="76"/>
                        </a:lnTo>
                        <a:lnTo>
                          <a:pt x="68" y="76"/>
                        </a:lnTo>
                        <a:lnTo>
                          <a:pt x="68" y="65"/>
                        </a:lnTo>
                        <a:lnTo>
                          <a:pt x="61" y="65"/>
                        </a:lnTo>
                        <a:lnTo>
                          <a:pt x="61" y="65"/>
                        </a:lnTo>
                        <a:lnTo>
                          <a:pt x="61" y="47"/>
                        </a:lnTo>
                        <a:lnTo>
                          <a:pt x="68" y="47"/>
                        </a:lnTo>
                        <a:lnTo>
                          <a:pt x="68" y="0"/>
                        </a:lnTo>
                        <a:close/>
                        <a:moveTo>
                          <a:pt x="39" y="108"/>
                        </a:moveTo>
                        <a:lnTo>
                          <a:pt x="54" y="108"/>
                        </a:lnTo>
                        <a:lnTo>
                          <a:pt x="54" y="98"/>
                        </a:lnTo>
                        <a:lnTo>
                          <a:pt x="39" y="98"/>
                        </a:lnTo>
                        <a:lnTo>
                          <a:pt x="39" y="108"/>
                        </a:lnTo>
                        <a:lnTo>
                          <a:pt x="39" y="108"/>
                        </a:lnTo>
                        <a:close/>
                        <a:moveTo>
                          <a:pt x="54" y="0"/>
                        </a:moveTo>
                        <a:lnTo>
                          <a:pt x="39" y="0"/>
                        </a:lnTo>
                        <a:lnTo>
                          <a:pt x="39" y="47"/>
                        </a:lnTo>
                        <a:lnTo>
                          <a:pt x="50" y="47"/>
                        </a:lnTo>
                        <a:lnTo>
                          <a:pt x="50" y="65"/>
                        </a:lnTo>
                        <a:lnTo>
                          <a:pt x="39" y="65"/>
                        </a:lnTo>
                        <a:lnTo>
                          <a:pt x="39" y="76"/>
                        </a:lnTo>
                        <a:lnTo>
                          <a:pt x="54" y="76"/>
                        </a:lnTo>
                        <a:lnTo>
                          <a:pt x="54" y="36"/>
                        </a:lnTo>
                        <a:lnTo>
                          <a:pt x="43" y="36"/>
                        </a:lnTo>
                        <a:lnTo>
                          <a:pt x="43" y="15"/>
                        </a:lnTo>
                        <a:lnTo>
                          <a:pt x="43" y="15"/>
                        </a:lnTo>
                        <a:lnTo>
                          <a:pt x="54" y="15"/>
                        </a:lnTo>
                        <a:lnTo>
                          <a:pt x="54" y="0"/>
                        </a:lnTo>
                        <a:close/>
                        <a:moveTo>
                          <a:pt x="25" y="108"/>
                        </a:moveTo>
                        <a:lnTo>
                          <a:pt x="39" y="108"/>
                        </a:lnTo>
                        <a:lnTo>
                          <a:pt x="39" y="98"/>
                        </a:lnTo>
                        <a:lnTo>
                          <a:pt x="39" y="98"/>
                        </a:lnTo>
                        <a:lnTo>
                          <a:pt x="39" y="76"/>
                        </a:lnTo>
                        <a:lnTo>
                          <a:pt x="39" y="76"/>
                        </a:lnTo>
                        <a:lnTo>
                          <a:pt x="39" y="65"/>
                        </a:lnTo>
                        <a:lnTo>
                          <a:pt x="29" y="65"/>
                        </a:lnTo>
                        <a:lnTo>
                          <a:pt x="29" y="65"/>
                        </a:lnTo>
                        <a:lnTo>
                          <a:pt x="29" y="47"/>
                        </a:lnTo>
                        <a:lnTo>
                          <a:pt x="39" y="47"/>
                        </a:lnTo>
                        <a:lnTo>
                          <a:pt x="39" y="0"/>
                        </a:lnTo>
                        <a:lnTo>
                          <a:pt x="25" y="0"/>
                        </a:lnTo>
                        <a:lnTo>
                          <a:pt x="25" y="15"/>
                        </a:lnTo>
                        <a:lnTo>
                          <a:pt x="36" y="15"/>
                        </a:lnTo>
                        <a:lnTo>
                          <a:pt x="36" y="36"/>
                        </a:lnTo>
                        <a:lnTo>
                          <a:pt x="25" y="36"/>
                        </a:lnTo>
                        <a:lnTo>
                          <a:pt x="25" y="108"/>
                        </a:lnTo>
                        <a:close/>
                        <a:moveTo>
                          <a:pt x="0" y="108"/>
                        </a:moveTo>
                        <a:lnTo>
                          <a:pt x="25" y="108"/>
                        </a:lnTo>
                        <a:lnTo>
                          <a:pt x="25" y="36"/>
                        </a:lnTo>
                        <a:lnTo>
                          <a:pt x="14" y="36"/>
                        </a:lnTo>
                        <a:lnTo>
                          <a:pt x="14" y="15"/>
                        </a:lnTo>
                        <a:lnTo>
                          <a:pt x="14" y="15"/>
                        </a:lnTo>
                        <a:lnTo>
                          <a:pt x="25" y="15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9" name="Freeform: Shape 216"/>
                  <p:cNvSpPr>
                    <a:spLocks/>
                  </p:cNvSpPr>
                  <p:nvPr/>
                </p:nvSpPr>
                <p:spPr bwMode="auto">
                  <a:xfrm>
                    <a:off x="4954011" y="4284565"/>
                    <a:ext cx="162980" cy="39213"/>
                  </a:xfrm>
                  <a:custGeom>
                    <a:avLst/>
                    <a:gdLst>
                      <a:gd name="T0" fmla="*/ 0 w 37"/>
                      <a:gd name="T1" fmla="*/ 5 h 9"/>
                      <a:gd name="T2" fmla="*/ 3 w 37"/>
                      <a:gd name="T3" fmla="*/ 9 h 9"/>
                      <a:gd name="T4" fmla="*/ 19 w 37"/>
                      <a:gd name="T5" fmla="*/ 5 h 9"/>
                      <a:gd name="T6" fmla="*/ 35 w 37"/>
                      <a:gd name="T7" fmla="*/ 9 h 9"/>
                      <a:gd name="T8" fmla="*/ 37 w 37"/>
                      <a:gd name="T9" fmla="*/ 5 h 9"/>
                      <a:gd name="T10" fmla="*/ 19 w 37"/>
                      <a:gd name="T11" fmla="*/ 0 h 9"/>
                      <a:gd name="T12" fmla="*/ 0 w 37"/>
                      <a:gd name="T13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" h="9">
                        <a:moveTo>
                          <a:pt x="0" y="5"/>
                        </a:move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7" y="7"/>
                          <a:pt x="13" y="5"/>
                          <a:pt x="19" y="5"/>
                        </a:cubicBezTo>
                        <a:cubicBezTo>
                          <a:pt x="25" y="5"/>
                          <a:pt x="30" y="7"/>
                          <a:pt x="35" y="9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2" y="2"/>
                          <a:pt x="25" y="0"/>
                          <a:pt x="19" y="0"/>
                        </a:cubicBezTo>
                        <a:cubicBezTo>
                          <a:pt x="12" y="0"/>
                          <a:pt x="5" y="2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0" name="Freeform: Shape 217"/>
                  <p:cNvSpPr>
                    <a:spLocks/>
                  </p:cNvSpPr>
                  <p:nvPr/>
                </p:nvSpPr>
                <p:spPr bwMode="auto">
                  <a:xfrm>
                    <a:off x="4927052" y="4240450"/>
                    <a:ext cx="221800" cy="47791"/>
                  </a:xfrm>
                  <a:custGeom>
                    <a:avLst/>
                    <a:gdLst>
                      <a:gd name="T0" fmla="*/ 50 w 50"/>
                      <a:gd name="T1" fmla="*/ 6 h 11"/>
                      <a:gd name="T2" fmla="*/ 25 w 50"/>
                      <a:gd name="T3" fmla="*/ 0 h 11"/>
                      <a:gd name="T4" fmla="*/ 0 w 50"/>
                      <a:gd name="T5" fmla="*/ 6 h 11"/>
                      <a:gd name="T6" fmla="*/ 2 w 50"/>
                      <a:gd name="T7" fmla="*/ 11 h 11"/>
                      <a:gd name="T8" fmla="*/ 25 w 50"/>
                      <a:gd name="T9" fmla="*/ 5 h 11"/>
                      <a:gd name="T10" fmla="*/ 47 w 50"/>
                      <a:gd name="T11" fmla="*/ 11 h 11"/>
                      <a:gd name="T12" fmla="*/ 50 w 50"/>
                      <a:gd name="T13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11">
                        <a:moveTo>
                          <a:pt x="50" y="6"/>
                        </a:moveTo>
                        <a:cubicBezTo>
                          <a:pt x="43" y="2"/>
                          <a:pt x="34" y="0"/>
                          <a:pt x="25" y="0"/>
                        </a:cubicBezTo>
                        <a:cubicBezTo>
                          <a:pt x="16" y="0"/>
                          <a:pt x="7" y="2"/>
                          <a:pt x="0" y="6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9" y="7"/>
                          <a:pt x="17" y="5"/>
                          <a:pt x="25" y="5"/>
                        </a:cubicBezTo>
                        <a:cubicBezTo>
                          <a:pt x="33" y="5"/>
                          <a:pt x="41" y="7"/>
                          <a:pt x="47" y="11"/>
                        </a:cubicBezTo>
                        <a:lnTo>
                          <a:pt x="50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0" name="Group 58"/>
              <p:cNvGrpSpPr/>
              <p:nvPr/>
            </p:nvGrpSpPr>
            <p:grpSpPr>
              <a:xfrm>
                <a:off x="6737340" y="1510523"/>
                <a:ext cx="4303649" cy="4339605"/>
                <a:chOff x="2949236" y="972275"/>
                <a:chExt cx="3227736" cy="3254695"/>
              </a:xfrm>
              <a:solidFill>
                <a:srgbClr val="FFFFFF">
                  <a:lumMod val="85000"/>
                </a:srgbClr>
              </a:solidFill>
            </p:grpSpPr>
            <p:sp>
              <p:nvSpPr>
                <p:cNvPr id="18" name="Freeform: Shape 65"/>
                <p:cNvSpPr>
                  <a:spLocks/>
                </p:cNvSpPr>
                <p:nvPr/>
              </p:nvSpPr>
              <p:spPr bwMode="auto">
                <a:xfrm>
                  <a:off x="3863394" y="3855671"/>
                  <a:ext cx="305128" cy="137246"/>
                </a:xfrm>
                <a:custGeom>
                  <a:avLst/>
                  <a:gdLst>
                    <a:gd name="T0" fmla="*/ 54 w 69"/>
                    <a:gd name="T1" fmla="*/ 31 h 31"/>
                    <a:gd name="T2" fmla="*/ 69 w 69"/>
                    <a:gd name="T3" fmla="*/ 31 h 31"/>
                    <a:gd name="T4" fmla="*/ 69 w 69"/>
                    <a:gd name="T5" fmla="*/ 12 h 31"/>
                    <a:gd name="T6" fmla="*/ 61 w 69"/>
                    <a:gd name="T7" fmla="*/ 12 h 31"/>
                    <a:gd name="T8" fmla="*/ 61 w 69"/>
                    <a:gd name="T9" fmla="*/ 6 h 31"/>
                    <a:gd name="T10" fmla="*/ 54 w 69"/>
                    <a:gd name="T11" fmla="*/ 3 h 31"/>
                    <a:gd name="T12" fmla="*/ 54 w 69"/>
                    <a:gd name="T13" fmla="*/ 18 h 31"/>
                    <a:gd name="T14" fmla="*/ 60 w 69"/>
                    <a:gd name="T15" fmla="*/ 18 h 31"/>
                    <a:gd name="T16" fmla="*/ 60 w 69"/>
                    <a:gd name="T17" fmla="*/ 26 h 31"/>
                    <a:gd name="T18" fmla="*/ 60 w 69"/>
                    <a:gd name="T19" fmla="*/ 26 h 31"/>
                    <a:gd name="T20" fmla="*/ 54 w 69"/>
                    <a:gd name="T21" fmla="*/ 26 h 31"/>
                    <a:gd name="T22" fmla="*/ 54 w 69"/>
                    <a:gd name="T23" fmla="*/ 31 h 31"/>
                    <a:gd name="T24" fmla="*/ 45 w 69"/>
                    <a:gd name="T25" fmla="*/ 0 h 31"/>
                    <a:gd name="T26" fmla="*/ 45 w 69"/>
                    <a:gd name="T27" fmla="*/ 12 h 31"/>
                    <a:gd name="T28" fmla="*/ 34 w 69"/>
                    <a:gd name="T29" fmla="*/ 12 h 31"/>
                    <a:gd name="T30" fmla="*/ 34 w 69"/>
                    <a:gd name="T31" fmla="*/ 18 h 31"/>
                    <a:gd name="T32" fmla="*/ 40 w 69"/>
                    <a:gd name="T33" fmla="*/ 18 h 31"/>
                    <a:gd name="T34" fmla="*/ 40 w 69"/>
                    <a:gd name="T35" fmla="*/ 26 h 31"/>
                    <a:gd name="T36" fmla="*/ 40 w 69"/>
                    <a:gd name="T37" fmla="*/ 26 h 31"/>
                    <a:gd name="T38" fmla="*/ 34 w 69"/>
                    <a:gd name="T39" fmla="*/ 26 h 31"/>
                    <a:gd name="T40" fmla="*/ 34 w 69"/>
                    <a:gd name="T41" fmla="*/ 31 h 31"/>
                    <a:gd name="T42" fmla="*/ 54 w 69"/>
                    <a:gd name="T43" fmla="*/ 31 h 31"/>
                    <a:gd name="T44" fmla="*/ 54 w 69"/>
                    <a:gd name="T45" fmla="*/ 26 h 31"/>
                    <a:gd name="T46" fmla="*/ 48 w 69"/>
                    <a:gd name="T47" fmla="*/ 26 h 31"/>
                    <a:gd name="T48" fmla="*/ 48 w 69"/>
                    <a:gd name="T49" fmla="*/ 18 h 31"/>
                    <a:gd name="T50" fmla="*/ 54 w 69"/>
                    <a:gd name="T51" fmla="*/ 18 h 31"/>
                    <a:gd name="T52" fmla="*/ 54 w 69"/>
                    <a:gd name="T53" fmla="*/ 3 h 31"/>
                    <a:gd name="T54" fmla="*/ 45 w 69"/>
                    <a:gd name="T55" fmla="*/ 0 h 31"/>
                    <a:gd name="T56" fmla="*/ 34 w 69"/>
                    <a:gd name="T57" fmla="*/ 12 h 31"/>
                    <a:gd name="T58" fmla="*/ 15 w 69"/>
                    <a:gd name="T59" fmla="*/ 12 h 31"/>
                    <a:gd name="T60" fmla="*/ 15 w 69"/>
                    <a:gd name="T61" fmla="*/ 18 h 31"/>
                    <a:gd name="T62" fmla="*/ 21 w 69"/>
                    <a:gd name="T63" fmla="*/ 18 h 31"/>
                    <a:gd name="T64" fmla="*/ 21 w 69"/>
                    <a:gd name="T65" fmla="*/ 26 h 31"/>
                    <a:gd name="T66" fmla="*/ 21 w 69"/>
                    <a:gd name="T67" fmla="*/ 26 h 31"/>
                    <a:gd name="T68" fmla="*/ 15 w 69"/>
                    <a:gd name="T69" fmla="*/ 26 h 31"/>
                    <a:gd name="T70" fmla="*/ 15 w 69"/>
                    <a:gd name="T71" fmla="*/ 31 h 31"/>
                    <a:gd name="T72" fmla="*/ 34 w 69"/>
                    <a:gd name="T73" fmla="*/ 31 h 31"/>
                    <a:gd name="T74" fmla="*/ 34 w 69"/>
                    <a:gd name="T75" fmla="*/ 26 h 31"/>
                    <a:gd name="T76" fmla="*/ 29 w 69"/>
                    <a:gd name="T77" fmla="*/ 26 h 31"/>
                    <a:gd name="T78" fmla="*/ 29 w 69"/>
                    <a:gd name="T79" fmla="*/ 18 h 31"/>
                    <a:gd name="T80" fmla="*/ 34 w 69"/>
                    <a:gd name="T81" fmla="*/ 18 h 31"/>
                    <a:gd name="T82" fmla="*/ 34 w 69"/>
                    <a:gd name="T83" fmla="*/ 12 h 31"/>
                    <a:gd name="T84" fmla="*/ 15 w 69"/>
                    <a:gd name="T85" fmla="*/ 12 h 31"/>
                    <a:gd name="T86" fmla="*/ 0 w 69"/>
                    <a:gd name="T87" fmla="*/ 12 h 31"/>
                    <a:gd name="T88" fmla="*/ 0 w 69"/>
                    <a:gd name="T89" fmla="*/ 31 h 31"/>
                    <a:gd name="T90" fmla="*/ 15 w 69"/>
                    <a:gd name="T91" fmla="*/ 31 h 31"/>
                    <a:gd name="T92" fmla="*/ 15 w 69"/>
                    <a:gd name="T93" fmla="*/ 26 h 31"/>
                    <a:gd name="T94" fmla="*/ 9 w 69"/>
                    <a:gd name="T95" fmla="*/ 26 h 31"/>
                    <a:gd name="T96" fmla="*/ 9 w 69"/>
                    <a:gd name="T97" fmla="*/ 18 h 31"/>
                    <a:gd name="T98" fmla="*/ 15 w 69"/>
                    <a:gd name="T99" fmla="*/ 18 h 31"/>
                    <a:gd name="T100" fmla="*/ 15 w 69"/>
                    <a:gd name="T101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9" h="31">
                      <a:moveTo>
                        <a:pt x="54" y="31"/>
                      </a:move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59" y="5"/>
                        <a:pt x="57" y="4"/>
                        <a:pt x="54" y="3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60" y="18"/>
                        <a:pt x="60" y="18"/>
                        <a:pt x="60" y="18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lnTo>
                        <a:pt x="54" y="31"/>
                      </a:lnTo>
                      <a:close/>
                      <a:moveTo>
                        <a:pt x="45" y="0"/>
                      </a:move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1" y="2"/>
                        <a:pt x="48" y="1"/>
                        <a:pt x="45" y="0"/>
                      </a:cubicBezTo>
                      <a:close/>
                      <a:moveTo>
                        <a:pt x="34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lnTo>
                        <a:pt x="34" y="12"/>
                      </a:lnTo>
                      <a:close/>
                      <a:moveTo>
                        <a:pt x="15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: Shape 66"/>
                <p:cNvSpPr>
                  <a:spLocks/>
                </p:cNvSpPr>
                <p:nvPr/>
              </p:nvSpPr>
              <p:spPr bwMode="auto">
                <a:xfrm>
                  <a:off x="3788643" y="4001495"/>
                  <a:ext cx="414189" cy="132345"/>
                </a:xfrm>
                <a:custGeom>
                  <a:avLst/>
                  <a:gdLst>
                    <a:gd name="T0" fmla="*/ 328 w 338"/>
                    <a:gd name="T1" fmla="*/ 108 h 108"/>
                    <a:gd name="T2" fmla="*/ 338 w 338"/>
                    <a:gd name="T3" fmla="*/ 0 h 108"/>
                    <a:gd name="T4" fmla="*/ 0 w 338"/>
                    <a:gd name="T5" fmla="*/ 0 h 108"/>
                    <a:gd name="T6" fmla="*/ 39 w 338"/>
                    <a:gd name="T7" fmla="*/ 108 h 108"/>
                    <a:gd name="T8" fmla="*/ 328 w 338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8" h="108">
                      <a:moveTo>
                        <a:pt x="328" y="108"/>
                      </a:moveTo>
                      <a:lnTo>
                        <a:pt x="338" y="0"/>
                      </a:lnTo>
                      <a:lnTo>
                        <a:pt x="0" y="0"/>
                      </a:lnTo>
                      <a:lnTo>
                        <a:pt x="39" y="108"/>
                      </a:lnTo>
                      <a:lnTo>
                        <a:pt x="328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: Shape 67"/>
                <p:cNvSpPr>
                  <a:spLocks/>
                </p:cNvSpPr>
                <p:nvPr/>
              </p:nvSpPr>
              <p:spPr bwMode="auto">
                <a:xfrm>
                  <a:off x="3112216" y="3051800"/>
                  <a:ext cx="194841" cy="278169"/>
                </a:xfrm>
                <a:custGeom>
                  <a:avLst/>
                  <a:gdLst>
                    <a:gd name="T0" fmla="*/ 41 w 44"/>
                    <a:gd name="T1" fmla="*/ 0 h 63"/>
                    <a:gd name="T2" fmla="*/ 0 w 44"/>
                    <a:gd name="T3" fmla="*/ 43 h 63"/>
                    <a:gd name="T4" fmla="*/ 5 w 44"/>
                    <a:gd name="T5" fmla="*/ 63 h 63"/>
                    <a:gd name="T6" fmla="*/ 5 w 44"/>
                    <a:gd name="T7" fmla="*/ 52 h 63"/>
                    <a:gd name="T8" fmla="*/ 7 w 44"/>
                    <a:gd name="T9" fmla="*/ 46 h 63"/>
                    <a:gd name="T10" fmla="*/ 7 w 44"/>
                    <a:gd name="T11" fmla="*/ 43 h 63"/>
                    <a:gd name="T12" fmla="*/ 43 w 44"/>
                    <a:gd name="T13" fmla="*/ 7 h 63"/>
                    <a:gd name="T14" fmla="*/ 44 w 44"/>
                    <a:gd name="T15" fmla="*/ 7 h 63"/>
                    <a:gd name="T16" fmla="*/ 41 w 44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63">
                      <a:moveTo>
                        <a:pt x="41" y="0"/>
                      </a:moveTo>
                      <a:cubicBezTo>
                        <a:pt x="19" y="1"/>
                        <a:pt x="0" y="20"/>
                        <a:pt x="0" y="43"/>
                      </a:cubicBezTo>
                      <a:cubicBezTo>
                        <a:pt x="0" y="50"/>
                        <a:pt x="2" y="57"/>
                        <a:pt x="5" y="63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0"/>
                        <a:pt x="6" y="48"/>
                        <a:pt x="7" y="46"/>
                      </a:cubicBezTo>
                      <a:cubicBezTo>
                        <a:pt x="7" y="45"/>
                        <a:pt x="7" y="44"/>
                        <a:pt x="7" y="43"/>
                      </a:cubicBezTo>
                      <a:cubicBezTo>
                        <a:pt x="7" y="23"/>
                        <a:pt x="23" y="7"/>
                        <a:pt x="43" y="7"/>
                      </a:cubicBezTo>
                      <a:cubicBezTo>
                        <a:pt x="43" y="7"/>
                        <a:pt x="44" y="7"/>
                        <a:pt x="44" y="7"/>
                      </a:cubicBezTo>
                      <a:cubicBezTo>
                        <a:pt x="43" y="4"/>
                        <a:pt x="42" y="2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: Shape 68"/>
                <p:cNvSpPr>
                  <a:spLocks/>
                </p:cNvSpPr>
                <p:nvPr/>
              </p:nvSpPr>
              <p:spPr bwMode="auto">
                <a:xfrm>
                  <a:off x="3147753" y="3241739"/>
                  <a:ext cx="84553" cy="150726"/>
                </a:xfrm>
                <a:custGeom>
                  <a:avLst/>
                  <a:gdLst>
                    <a:gd name="T0" fmla="*/ 0 w 19"/>
                    <a:gd name="T1" fmla="*/ 7 h 34"/>
                    <a:gd name="T2" fmla="*/ 0 w 19"/>
                    <a:gd name="T3" fmla="*/ 9 h 34"/>
                    <a:gd name="T4" fmla="*/ 0 w 19"/>
                    <a:gd name="T5" fmla="*/ 20 h 34"/>
                    <a:gd name="T6" fmla="*/ 0 w 19"/>
                    <a:gd name="T7" fmla="*/ 25 h 34"/>
                    <a:gd name="T8" fmla="*/ 13 w 19"/>
                    <a:gd name="T9" fmla="*/ 34 h 34"/>
                    <a:gd name="T10" fmla="*/ 19 w 19"/>
                    <a:gd name="T11" fmla="*/ 34 h 34"/>
                    <a:gd name="T12" fmla="*/ 19 w 19"/>
                    <a:gd name="T13" fmla="*/ 0 h 34"/>
                    <a:gd name="T14" fmla="*/ 13 w 19"/>
                    <a:gd name="T15" fmla="*/ 0 h 34"/>
                    <a:gd name="T16" fmla="*/ 0 w 19"/>
                    <a:gd name="T17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34">
                      <a:moveTo>
                        <a:pt x="0" y="7"/>
                      </a:move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0"/>
                        <a:pt x="6" y="34"/>
                        <a:pt x="13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0"/>
                        <a:pt x="1" y="3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: Shape 69"/>
                <p:cNvSpPr>
                  <a:spLocks/>
                </p:cNvSpPr>
                <p:nvPr/>
              </p:nvSpPr>
              <p:spPr bwMode="auto">
                <a:xfrm>
                  <a:off x="3373229" y="3241739"/>
                  <a:ext cx="79652" cy="150726"/>
                </a:xfrm>
                <a:custGeom>
                  <a:avLst/>
                  <a:gdLst>
                    <a:gd name="T0" fmla="*/ 1 w 18"/>
                    <a:gd name="T1" fmla="*/ 0 h 34"/>
                    <a:gd name="T2" fmla="*/ 0 w 18"/>
                    <a:gd name="T3" fmla="*/ 0 h 34"/>
                    <a:gd name="T4" fmla="*/ 0 w 18"/>
                    <a:gd name="T5" fmla="*/ 34 h 34"/>
                    <a:gd name="T6" fmla="*/ 6 w 18"/>
                    <a:gd name="T7" fmla="*/ 34 h 34"/>
                    <a:gd name="T8" fmla="*/ 18 w 18"/>
                    <a:gd name="T9" fmla="*/ 28 h 34"/>
                    <a:gd name="T10" fmla="*/ 1 w 18"/>
                    <a:gd name="T1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3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12" y="34"/>
                        <a:pt x="17" y="31"/>
                        <a:pt x="18" y="28"/>
                      </a:cubicBezTo>
                      <a:cubicBezTo>
                        <a:pt x="12" y="19"/>
                        <a:pt x="7" y="9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70"/>
                <p:cNvSpPr>
                  <a:spLocks/>
                </p:cNvSpPr>
                <p:nvPr/>
              </p:nvSpPr>
              <p:spPr bwMode="auto">
                <a:xfrm>
                  <a:off x="4927052" y="1069082"/>
                  <a:ext cx="62496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: Shape 71"/>
                <p:cNvSpPr>
                  <a:spLocks/>
                </p:cNvSpPr>
                <p:nvPr/>
              </p:nvSpPr>
              <p:spPr bwMode="auto">
                <a:xfrm>
                  <a:off x="4697900" y="1104619"/>
                  <a:ext cx="330861" cy="225476"/>
                </a:xfrm>
                <a:custGeom>
                  <a:avLst/>
                  <a:gdLst>
                    <a:gd name="T0" fmla="*/ 75 w 75"/>
                    <a:gd name="T1" fmla="*/ 51 h 51"/>
                    <a:gd name="T2" fmla="*/ 75 w 75"/>
                    <a:gd name="T3" fmla="*/ 0 h 51"/>
                    <a:gd name="T4" fmla="*/ 0 w 75"/>
                    <a:gd name="T5" fmla="*/ 0 h 51"/>
                    <a:gd name="T6" fmla="*/ 0 w 75"/>
                    <a:gd name="T7" fmla="*/ 34 h 51"/>
                    <a:gd name="T8" fmla="*/ 19 w 75"/>
                    <a:gd name="T9" fmla="*/ 37 h 51"/>
                    <a:gd name="T10" fmla="*/ 17 w 75"/>
                    <a:gd name="T11" fmla="*/ 27 h 51"/>
                    <a:gd name="T12" fmla="*/ 38 w 75"/>
                    <a:gd name="T13" fmla="*/ 6 h 51"/>
                    <a:gd name="T14" fmla="*/ 38 w 75"/>
                    <a:gd name="T15" fmla="*/ 6 h 51"/>
                    <a:gd name="T16" fmla="*/ 58 w 75"/>
                    <a:gd name="T17" fmla="*/ 27 h 51"/>
                    <a:gd name="T18" fmla="*/ 50 w 75"/>
                    <a:gd name="T19" fmla="*/ 43 h 51"/>
                    <a:gd name="T20" fmla="*/ 75 w 75"/>
                    <a:gd name="T2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" h="51">
                      <a:moveTo>
                        <a:pt x="75" y="51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7" y="35"/>
                        <a:pt x="13" y="36"/>
                        <a:pt x="19" y="37"/>
                      </a:cubicBezTo>
                      <a:cubicBezTo>
                        <a:pt x="18" y="34"/>
                        <a:pt x="17" y="30"/>
                        <a:pt x="17" y="27"/>
                      </a:cubicBezTo>
                      <a:cubicBezTo>
                        <a:pt x="17" y="15"/>
                        <a:pt x="26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49" y="6"/>
                        <a:pt x="58" y="15"/>
                        <a:pt x="58" y="27"/>
                      </a:cubicBezTo>
                      <a:cubicBezTo>
                        <a:pt x="58" y="33"/>
                        <a:pt x="55" y="39"/>
                        <a:pt x="50" y="43"/>
                      </a:cubicBezTo>
                      <a:cubicBezTo>
                        <a:pt x="59" y="46"/>
                        <a:pt x="67" y="48"/>
                        <a:pt x="7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: Shape 72"/>
                <p:cNvSpPr>
                  <a:spLocks/>
                </p:cNvSpPr>
                <p:nvPr/>
              </p:nvSpPr>
              <p:spPr bwMode="auto">
                <a:xfrm>
                  <a:off x="4799609" y="1157312"/>
                  <a:ext cx="127443" cy="128668"/>
                </a:xfrm>
                <a:custGeom>
                  <a:avLst/>
                  <a:gdLst>
                    <a:gd name="T0" fmla="*/ 16 w 29"/>
                    <a:gd name="T1" fmla="*/ 29 h 29"/>
                    <a:gd name="T2" fmla="*/ 29 w 29"/>
                    <a:gd name="T3" fmla="*/ 15 h 29"/>
                    <a:gd name="T4" fmla="*/ 15 w 29"/>
                    <a:gd name="T5" fmla="*/ 0 h 29"/>
                    <a:gd name="T6" fmla="*/ 0 w 29"/>
                    <a:gd name="T7" fmla="*/ 15 h 29"/>
                    <a:gd name="T8" fmla="*/ 8 w 29"/>
                    <a:gd name="T9" fmla="*/ 27 h 29"/>
                    <a:gd name="T10" fmla="*/ 16 w 29"/>
                    <a:gd name="T1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9">
                      <a:moveTo>
                        <a:pt x="16" y="29"/>
                      </a:moveTo>
                      <a:cubicBezTo>
                        <a:pt x="23" y="28"/>
                        <a:pt x="29" y="22"/>
                        <a:pt x="29" y="15"/>
                      </a:cubicBezTo>
                      <a:cubicBezTo>
                        <a:pt x="29" y="7"/>
                        <a:pt x="22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0"/>
                        <a:pt x="3" y="24"/>
                        <a:pt x="8" y="27"/>
                      </a:cubicBezTo>
                      <a:cubicBezTo>
                        <a:pt x="10" y="27"/>
                        <a:pt x="13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: Shape 73"/>
                <p:cNvSpPr>
                  <a:spLocks/>
                </p:cNvSpPr>
                <p:nvPr/>
              </p:nvSpPr>
              <p:spPr bwMode="auto">
                <a:xfrm>
                  <a:off x="3020310" y="2380274"/>
                  <a:ext cx="215673" cy="189939"/>
                </a:xfrm>
                <a:custGeom>
                  <a:avLst/>
                  <a:gdLst>
                    <a:gd name="T0" fmla="*/ 49 w 49"/>
                    <a:gd name="T1" fmla="*/ 1 h 43"/>
                    <a:gd name="T2" fmla="*/ 41 w 49"/>
                    <a:gd name="T3" fmla="*/ 0 h 43"/>
                    <a:gd name="T4" fmla="*/ 20 w 49"/>
                    <a:gd name="T5" fmla="*/ 21 h 43"/>
                    <a:gd name="T6" fmla="*/ 12 w 49"/>
                    <a:gd name="T7" fmla="*/ 18 h 43"/>
                    <a:gd name="T8" fmla="*/ 0 w 49"/>
                    <a:gd name="T9" fmla="*/ 30 h 43"/>
                    <a:gd name="T10" fmla="*/ 12 w 49"/>
                    <a:gd name="T11" fmla="*/ 43 h 43"/>
                    <a:gd name="T12" fmla="*/ 40 w 49"/>
                    <a:gd name="T13" fmla="*/ 43 h 43"/>
                    <a:gd name="T14" fmla="*/ 41 w 49"/>
                    <a:gd name="T15" fmla="*/ 43 h 43"/>
                    <a:gd name="T16" fmla="*/ 45 w 49"/>
                    <a:gd name="T17" fmla="*/ 43 h 43"/>
                    <a:gd name="T18" fmla="*/ 49 w 49"/>
                    <a:gd name="T19" fmla="*/ 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" h="43">
                      <a:moveTo>
                        <a:pt x="49" y="1"/>
                      </a:moveTo>
                      <a:cubicBezTo>
                        <a:pt x="47" y="0"/>
                        <a:pt x="44" y="0"/>
                        <a:pt x="41" y="0"/>
                      </a:cubicBezTo>
                      <a:cubicBezTo>
                        <a:pt x="29" y="0"/>
                        <a:pt x="20" y="9"/>
                        <a:pt x="20" y="21"/>
                      </a:cubicBezTo>
                      <a:cubicBezTo>
                        <a:pt x="18" y="19"/>
                        <a:pt x="15" y="18"/>
                        <a:pt x="12" y="18"/>
                      </a:cubicBezTo>
                      <a:cubicBezTo>
                        <a:pt x="5" y="18"/>
                        <a:pt x="0" y="23"/>
                        <a:pt x="0" y="30"/>
                      </a:cubicBezTo>
                      <a:cubicBezTo>
                        <a:pt x="0" y="37"/>
                        <a:pt x="5" y="43"/>
                        <a:pt x="12" y="43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46" y="29"/>
                        <a:pt x="47" y="15"/>
                        <a:pt x="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74"/>
                <p:cNvSpPr>
                  <a:spLocks/>
                </p:cNvSpPr>
                <p:nvPr/>
              </p:nvSpPr>
              <p:spPr bwMode="auto">
                <a:xfrm>
                  <a:off x="3059523" y="2583692"/>
                  <a:ext cx="26959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Rectangle 75"/>
                <p:cNvSpPr>
                  <a:spLocks/>
                </p:cNvSpPr>
                <p:nvPr/>
              </p:nvSpPr>
              <p:spPr bwMode="auto">
                <a:xfrm>
                  <a:off x="3125695" y="2619229"/>
                  <a:ext cx="26959" cy="5759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76"/>
                <p:cNvSpPr>
                  <a:spLocks/>
                </p:cNvSpPr>
                <p:nvPr/>
              </p:nvSpPr>
              <p:spPr bwMode="auto">
                <a:xfrm>
                  <a:off x="3188191" y="2583692"/>
                  <a:ext cx="25734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: Shape 77"/>
                <p:cNvSpPr>
                  <a:spLocks/>
                </p:cNvSpPr>
                <p:nvPr/>
              </p:nvSpPr>
              <p:spPr bwMode="auto">
                <a:xfrm>
                  <a:off x="5196643" y="3899786"/>
                  <a:ext cx="296550" cy="291648"/>
                </a:xfrm>
                <a:custGeom>
                  <a:avLst/>
                  <a:gdLst>
                    <a:gd name="T0" fmla="*/ 34 w 67"/>
                    <a:gd name="T1" fmla="*/ 4 h 66"/>
                    <a:gd name="T2" fmla="*/ 37 w 67"/>
                    <a:gd name="T3" fmla="*/ 5 h 66"/>
                    <a:gd name="T4" fmla="*/ 38 w 67"/>
                    <a:gd name="T5" fmla="*/ 0 h 66"/>
                    <a:gd name="T6" fmla="*/ 48 w 67"/>
                    <a:gd name="T7" fmla="*/ 3 h 66"/>
                    <a:gd name="T8" fmla="*/ 47 w 67"/>
                    <a:gd name="T9" fmla="*/ 8 h 66"/>
                    <a:gd name="T10" fmla="*/ 56 w 67"/>
                    <a:gd name="T11" fmla="*/ 15 h 66"/>
                    <a:gd name="T12" fmla="*/ 60 w 67"/>
                    <a:gd name="T13" fmla="*/ 13 h 66"/>
                    <a:gd name="T14" fmla="*/ 65 w 67"/>
                    <a:gd name="T15" fmla="*/ 22 h 66"/>
                    <a:gd name="T16" fmla="*/ 61 w 67"/>
                    <a:gd name="T17" fmla="*/ 24 h 66"/>
                    <a:gd name="T18" fmla="*/ 62 w 67"/>
                    <a:gd name="T19" fmla="*/ 36 h 66"/>
                    <a:gd name="T20" fmla="*/ 67 w 67"/>
                    <a:gd name="T21" fmla="*/ 38 h 66"/>
                    <a:gd name="T22" fmla="*/ 64 w 67"/>
                    <a:gd name="T23" fmla="*/ 48 h 66"/>
                    <a:gd name="T24" fmla="*/ 59 w 67"/>
                    <a:gd name="T25" fmla="*/ 46 h 66"/>
                    <a:gd name="T26" fmla="*/ 52 w 67"/>
                    <a:gd name="T27" fmla="*/ 56 h 66"/>
                    <a:gd name="T28" fmla="*/ 54 w 67"/>
                    <a:gd name="T29" fmla="*/ 60 h 66"/>
                    <a:gd name="T30" fmla="*/ 45 w 67"/>
                    <a:gd name="T31" fmla="*/ 65 h 66"/>
                    <a:gd name="T32" fmla="*/ 42 w 67"/>
                    <a:gd name="T33" fmla="*/ 60 h 66"/>
                    <a:gd name="T34" fmla="*/ 34 w 67"/>
                    <a:gd name="T35" fmla="*/ 62 h 66"/>
                    <a:gd name="T36" fmla="*/ 34 w 67"/>
                    <a:gd name="T37" fmla="*/ 54 h 66"/>
                    <a:gd name="T38" fmla="*/ 54 w 67"/>
                    <a:gd name="T39" fmla="*/ 39 h 66"/>
                    <a:gd name="T40" fmla="*/ 40 w 67"/>
                    <a:gd name="T41" fmla="*/ 13 h 66"/>
                    <a:gd name="T42" fmla="*/ 34 w 67"/>
                    <a:gd name="T43" fmla="*/ 12 h 66"/>
                    <a:gd name="T44" fmla="*/ 34 w 67"/>
                    <a:gd name="T45" fmla="*/ 4 h 66"/>
                    <a:gd name="T46" fmla="*/ 16 w 67"/>
                    <a:gd name="T47" fmla="*/ 11 h 66"/>
                    <a:gd name="T48" fmla="*/ 13 w 67"/>
                    <a:gd name="T49" fmla="*/ 6 h 66"/>
                    <a:gd name="T50" fmla="*/ 23 w 67"/>
                    <a:gd name="T51" fmla="*/ 1 h 66"/>
                    <a:gd name="T52" fmla="*/ 25 w 67"/>
                    <a:gd name="T53" fmla="*/ 6 h 66"/>
                    <a:gd name="T54" fmla="*/ 34 w 67"/>
                    <a:gd name="T55" fmla="*/ 4 h 66"/>
                    <a:gd name="T56" fmla="*/ 34 w 67"/>
                    <a:gd name="T57" fmla="*/ 12 h 66"/>
                    <a:gd name="T58" fmla="*/ 13 w 67"/>
                    <a:gd name="T59" fmla="*/ 27 h 66"/>
                    <a:gd name="T60" fmla="*/ 27 w 67"/>
                    <a:gd name="T61" fmla="*/ 53 h 66"/>
                    <a:gd name="T62" fmla="*/ 27 w 67"/>
                    <a:gd name="T63" fmla="*/ 53 h 66"/>
                    <a:gd name="T64" fmla="*/ 34 w 67"/>
                    <a:gd name="T65" fmla="*/ 54 h 66"/>
                    <a:gd name="T66" fmla="*/ 34 w 67"/>
                    <a:gd name="T67" fmla="*/ 62 h 66"/>
                    <a:gd name="T68" fmla="*/ 30 w 67"/>
                    <a:gd name="T69" fmla="*/ 62 h 66"/>
                    <a:gd name="T70" fmla="*/ 29 w 67"/>
                    <a:gd name="T71" fmla="*/ 66 h 66"/>
                    <a:gd name="T72" fmla="*/ 19 w 67"/>
                    <a:gd name="T73" fmla="*/ 63 h 66"/>
                    <a:gd name="T74" fmla="*/ 20 w 67"/>
                    <a:gd name="T75" fmla="*/ 59 h 66"/>
                    <a:gd name="T76" fmla="*/ 11 w 67"/>
                    <a:gd name="T77" fmla="*/ 51 h 66"/>
                    <a:gd name="T78" fmla="*/ 7 w 67"/>
                    <a:gd name="T79" fmla="*/ 53 h 66"/>
                    <a:gd name="T80" fmla="*/ 2 w 67"/>
                    <a:gd name="T81" fmla="*/ 44 h 66"/>
                    <a:gd name="T82" fmla="*/ 6 w 67"/>
                    <a:gd name="T83" fmla="*/ 42 h 66"/>
                    <a:gd name="T84" fmla="*/ 5 w 67"/>
                    <a:gd name="T85" fmla="*/ 30 h 66"/>
                    <a:gd name="T86" fmla="*/ 0 w 67"/>
                    <a:gd name="T87" fmla="*/ 28 h 66"/>
                    <a:gd name="T88" fmla="*/ 3 w 67"/>
                    <a:gd name="T89" fmla="*/ 18 h 66"/>
                    <a:gd name="T90" fmla="*/ 8 w 67"/>
                    <a:gd name="T91" fmla="*/ 20 h 66"/>
                    <a:gd name="T92" fmla="*/ 16 w 67"/>
                    <a:gd name="T93" fmla="*/ 1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7" h="66">
                      <a:moveTo>
                        <a:pt x="34" y="4"/>
                      </a:moveTo>
                      <a:cubicBezTo>
                        <a:pt x="35" y="4"/>
                        <a:pt x="36" y="4"/>
                        <a:pt x="37" y="5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50" y="9"/>
                        <a:pt x="54" y="12"/>
                        <a:pt x="56" y="15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2" y="28"/>
                        <a:pt x="63" y="32"/>
                        <a:pt x="62" y="36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50"/>
                        <a:pt x="55" y="53"/>
                        <a:pt x="52" y="56"/>
                      </a:cubicBezTo>
                      <a:cubicBezTo>
                        <a:pt x="54" y="60"/>
                        <a:pt x="54" y="60"/>
                        <a:pt x="54" y="60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2" y="60"/>
                        <a:pt x="42" y="60"/>
                        <a:pt x="42" y="60"/>
                      </a:cubicBezTo>
                      <a:cubicBezTo>
                        <a:pt x="40" y="61"/>
                        <a:pt x="37" y="62"/>
                        <a:pt x="34" y="62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43" y="54"/>
                        <a:pt x="51" y="48"/>
                        <a:pt x="54" y="39"/>
                      </a:cubicBezTo>
                      <a:cubicBezTo>
                        <a:pt x="57" y="28"/>
                        <a:pt x="51" y="16"/>
                        <a:pt x="40" y="13"/>
                      </a:cubicBezTo>
                      <a:cubicBezTo>
                        <a:pt x="38" y="12"/>
                        <a:pt x="36" y="12"/>
                        <a:pt x="34" y="12"/>
                      </a:cubicBezTo>
                      <a:lnTo>
                        <a:pt x="34" y="4"/>
                      </a:lnTo>
                      <a:close/>
                      <a:moveTo>
                        <a:pt x="16" y="11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8" y="5"/>
                        <a:pt x="31" y="4"/>
                        <a:pt x="34" y="4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25" y="12"/>
                        <a:pt x="16" y="18"/>
                        <a:pt x="13" y="27"/>
                      </a:cubicBezTo>
                      <a:cubicBezTo>
                        <a:pt x="10" y="38"/>
                        <a:pt x="16" y="50"/>
                        <a:pt x="27" y="53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4"/>
                        <a:pt x="32" y="54"/>
                        <a:pt x="34" y="54"/>
                      </a:cubicBezTo>
                      <a:cubicBezTo>
                        <a:pt x="34" y="62"/>
                        <a:pt x="34" y="62"/>
                        <a:pt x="34" y="62"/>
                      </a:cubicBezTo>
                      <a:cubicBezTo>
                        <a:pt x="33" y="62"/>
                        <a:pt x="32" y="62"/>
                        <a:pt x="30" y="62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20" y="59"/>
                        <a:pt x="20" y="59"/>
                        <a:pt x="20" y="59"/>
                      </a:cubicBezTo>
                      <a:cubicBezTo>
                        <a:pt x="17" y="57"/>
                        <a:pt x="14" y="54"/>
                        <a:pt x="11" y="51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5" y="38"/>
                        <a:pt x="5" y="34"/>
                        <a:pt x="5" y="3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0" y="16"/>
                        <a:pt x="13" y="13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: Shape 78"/>
                <p:cNvSpPr>
                  <a:spLocks/>
                </p:cNvSpPr>
                <p:nvPr/>
              </p:nvSpPr>
              <p:spPr bwMode="auto">
                <a:xfrm>
                  <a:off x="5917185" y="2522422"/>
                  <a:ext cx="259787" cy="286747"/>
                </a:xfrm>
                <a:custGeom>
                  <a:avLst/>
                  <a:gdLst>
                    <a:gd name="T0" fmla="*/ 27 w 59"/>
                    <a:gd name="T1" fmla="*/ 65 h 65"/>
                    <a:gd name="T2" fmla="*/ 59 w 59"/>
                    <a:gd name="T3" fmla="*/ 33 h 65"/>
                    <a:gd name="T4" fmla="*/ 27 w 59"/>
                    <a:gd name="T5" fmla="*/ 0 h 65"/>
                    <a:gd name="T6" fmla="*/ 27 w 59"/>
                    <a:gd name="T7" fmla="*/ 0 h 65"/>
                    <a:gd name="T8" fmla="*/ 27 w 59"/>
                    <a:gd name="T9" fmla="*/ 23 h 65"/>
                    <a:gd name="T10" fmla="*/ 43 w 59"/>
                    <a:gd name="T11" fmla="*/ 16 h 65"/>
                    <a:gd name="T12" fmla="*/ 33 w 59"/>
                    <a:gd name="T13" fmla="*/ 39 h 65"/>
                    <a:gd name="T14" fmla="*/ 27 w 59"/>
                    <a:gd name="T15" fmla="*/ 42 h 65"/>
                    <a:gd name="T16" fmla="*/ 27 w 59"/>
                    <a:gd name="T17" fmla="*/ 65 h 65"/>
                    <a:gd name="T18" fmla="*/ 27 w 59"/>
                    <a:gd name="T19" fmla="*/ 0 h 65"/>
                    <a:gd name="T20" fmla="*/ 1 w 59"/>
                    <a:gd name="T21" fmla="*/ 12 h 65"/>
                    <a:gd name="T22" fmla="*/ 1 w 59"/>
                    <a:gd name="T23" fmla="*/ 18 h 65"/>
                    <a:gd name="T24" fmla="*/ 0 w 59"/>
                    <a:gd name="T25" fmla="*/ 51 h 65"/>
                    <a:gd name="T26" fmla="*/ 27 w 59"/>
                    <a:gd name="T27" fmla="*/ 65 h 65"/>
                    <a:gd name="T28" fmla="*/ 27 w 59"/>
                    <a:gd name="T29" fmla="*/ 42 h 65"/>
                    <a:gd name="T30" fmla="*/ 10 w 59"/>
                    <a:gd name="T31" fmla="*/ 49 h 65"/>
                    <a:gd name="T32" fmla="*/ 20 w 59"/>
                    <a:gd name="T33" fmla="*/ 26 h 65"/>
                    <a:gd name="T34" fmla="*/ 20 w 59"/>
                    <a:gd name="T35" fmla="*/ 26 h 65"/>
                    <a:gd name="T36" fmla="*/ 27 w 59"/>
                    <a:gd name="T37" fmla="*/ 23 h 65"/>
                    <a:gd name="T38" fmla="*/ 27 w 59"/>
                    <a:gd name="T3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9" h="65">
                      <a:moveTo>
                        <a:pt x="27" y="65"/>
                      </a:moveTo>
                      <a:cubicBezTo>
                        <a:pt x="45" y="65"/>
                        <a:pt x="59" y="51"/>
                        <a:pt x="59" y="33"/>
                      </a:cubicBezTo>
                      <a:cubicBezTo>
                        <a:pt x="59" y="15"/>
                        <a:pt x="45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lose/>
                      <a:moveTo>
                        <a:pt x="27" y="0"/>
                      </a:moveTo>
                      <a:cubicBezTo>
                        <a:pt x="16" y="0"/>
                        <a:pt x="7" y="5"/>
                        <a:pt x="1" y="12"/>
                      </a:cubicBezTo>
                      <a:cubicBezTo>
                        <a:pt x="1" y="14"/>
                        <a:pt x="1" y="16"/>
                        <a:pt x="1" y="18"/>
                      </a:cubicBezTo>
                      <a:cubicBezTo>
                        <a:pt x="1" y="29"/>
                        <a:pt x="1" y="40"/>
                        <a:pt x="0" y="51"/>
                      </a:cubicBezTo>
                      <a:cubicBezTo>
                        <a:pt x="6" y="60"/>
                        <a:pt x="15" y="65"/>
                        <a:pt x="27" y="65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: Shape 79"/>
                <p:cNvSpPr>
                  <a:spLocks/>
                </p:cNvSpPr>
                <p:nvPr/>
              </p:nvSpPr>
              <p:spPr bwMode="auto">
                <a:xfrm>
                  <a:off x="4291063" y="1038447"/>
                  <a:ext cx="256111" cy="220574"/>
                </a:xfrm>
                <a:custGeom>
                  <a:avLst/>
                  <a:gdLst>
                    <a:gd name="T0" fmla="*/ 48 w 58"/>
                    <a:gd name="T1" fmla="*/ 38 h 50"/>
                    <a:gd name="T2" fmla="*/ 44 w 58"/>
                    <a:gd name="T3" fmla="*/ 8 h 50"/>
                    <a:gd name="T4" fmla="*/ 27 w 58"/>
                    <a:gd name="T5" fmla="*/ 0 h 50"/>
                    <a:gd name="T6" fmla="*/ 27 w 58"/>
                    <a:gd name="T7" fmla="*/ 20 h 50"/>
                    <a:gd name="T8" fmla="*/ 42 w 58"/>
                    <a:gd name="T9" fmla="*/ 20 h 50"/>
                    <a:gd name="T10" fmla="*/ 42 w 58"/>
                    <a:gd name="T11" fmla="*/ 30 h 50"/>
                    <a:gd name="T12" fmla="*/ 42 w 58"/>
                    <a:gd name="T13" fmla="*/ 30 h 50"/>
                    <a:gd name="T14" fmla="*/ 42 w 58"/>
                    <a:gd name="T15" fmla="*/ 30 h 50"/>
                    <a:gd name="T16" fmla="*/ 27 w 58"/>
                    <a:gd name="T17" fmla="*/ 30 h 50"/>
                    <a:gd name="T18" fmla="*/ 27 w 58"/>
                    <a:gd name="T19" fmla="*/ 50 h 50"/>
                    <a:gd name="T20" fmla="*/ 40 w 58"/>
                    <a:gd name="T21" fmla="*/ 46 h 50"/>
                    <a:gd name="T22" fmla="*/ 43 w 58"/>
                    <a:gd name="T23" fmla="*/ 49 h 50"/>
                    <a:gd name="T24" fmla="*/ 58 w 58"/>
                    <a:gd name="T25" fmla="*/ 48 h 50"/>
                    <a:gd name="T26" fmla="*/ 48 w 58"/>
                    <a:gd name="T27" fmla="*/ 38 h 50"/>
                    <a:gd name="T28" fmla="*/ 27 w 58"/>
                    <a:gd name="T29" fmla="*/ 0 h 50"/>
                    <a:gd name="T30" fmla="*/ 9 w 58"/>
                    <a:gd name="T31" fmla="*/ 8 h 50"/>
                    <a:gd name="T32" fmla="*/ 9 w 58"/>
                    <a:gd name="T33" fmla="*/ 43 h 50"/>
                    <a:gd name="T34" fmla="*/ 27 w 58"/>
                    <a:gd name="T35" fmla="*/ 50 h 50"/>
                    <a:gd name="T36" fmla="*/ 27 w 58"/>
                    <a:gd name="T37" fmla="*/ 30 h 50"/>
                    <a:gd name="T38" fmla="*/ 12 w 58"/>
                    <a:gd name="T39" fmla="*/ 30 h 50"/>
                    <a:gd name="T40" fmla="*/ 12 w 58"/>
                    <a:gd name="T41" fmla="*/ 20 h 50"/>
                    <a:gd name="T42" fmla="*/ 27 w 58"/>
                    <a:gd name="T43" fmla="*/ 20 h 50"/>
                    <a:gd name="T44" fmla="*/ 27 w 58"/>
                    <a:gd name="T45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50">
                      <a:moveTo>
                        <a:pt x="48" y="38"/>
                      </a:moveTo>
                      <a:cubicBezTo>
                        <a:pt x="54" y="29"/>
                        <a:pt x="53" y="16"/>
                        <a:pt x="44" y="8"/>
                      </a:cubicBezTo>
                      <a:cubicBezTo>
                        <a:pt x="40" y="3"/>
                        <a:pt x="33" y="0"/>
                        <a:pt x="27" y="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42" y="20"/>
                        <a:pt x="42" y="20"/>
                        <a:pt x="42" y="2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31" y="50"/>
                        <a:pt x="36" y="49"/>
                        <a:pt x="40" y="46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8" y="48"/>
                        <a:pt x="53" y="48"/>
                        <a:pt x="58" y="48"/>
                      </a:cubicBezTo>
                      <a:lnTo>
                        <a:pt x="48" y="38"/>
                      </a:lnTo>
                      <a:close/>
                      <a:moveTo>
                        <a:pt x="27" y="0"/>
                      </a:moveTo>
                      <a:cubicBezTo>
                        <a:pt x="21" y="0"/>
                        <a:pt x="14" y="3"/>
                        <a:pt x="9" y="8"/>
                      </a:cubicBezTo>
                      <a:cubicBezTo>
                        <a:pt x="0" y="17"/>
                        <a:pt x="0" y="33"/>
                        <a:pt x="9" y="43"/>
                      </a:cubicBezTo>
                      <a:cubicBezTo>
                        <a:pt x="14" y="47"/>
                        <a:pt x="21" y="50"/>
                        <a:pt x="27" y="5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Oval 80"/>
                <p:cNvSpPr>
                  <a:spLocks/>
                </p:cNvSpPr>
                <p:nvPr/>
              </p:nvSpPr>
              <p:spPr bwMode="auto">
                <a:xfrm>
                  <a:off x="5832632" y="3219682"/>
                  <a:ext cx="84553" cy="8455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: Shape 81"/>
                <p:cNvSpPr>
                  <a:spLocks/>
                </p:cNvSpPr>
                <p:nvPr/>
              </p:nvSpPr>
              <p:spPr bwMode="auto">
                <a:xfrm>
                  <a:off x="5797095" y="3180468"/>
                  <a:ext cx="159304" cy="234054"/>
                </a:xfrm>
                <a:custGeom>
                  <a:avLst/>
                  <a:gdLst>
                    <a:gd name="T0" fmla="*/ 36 w 36"/>
                    <a:gd name="T1" fmla="*/ 0 h 53"/>
                    <a:gd name="T2" fmla="*/ 18 w 36"/>
                    <a:gd name="T3" fmla="*/ 0 h 53"/>
                    <a:gd name="T4" fmla="*/ 18 w 36"/>
                    <a:gd name="T5" fmla="*/ 4 h 53"/>
                    <a:gd name="T6" fmla="*/ 18 w 36"/>
                    <a:gd name="T7" fmla="*/ 4 h 53"/>
                    <a:gd name="T8" fmla="*/ 32 w 36"/>
                    <a:gd name="T9" fmla="*/ 18 h 53"/>
                    <a:gd name="T10" fmla="*/ 18 w 36"/>
                    <a:gd name="T11" fmla="*/ 32 h 53"/>
                    <a:gd name="T12" fmla="*/ 18 w 36"/>
                    <a:gd name="T13" fmla="*/ 32 h 53"/>
                    <a:gd name="T14" fmla="*/ 18 w 36"/>
                    <a:gd name="T15" fmla="*/ 32 h 53"/>
                    <a:gd name="T16" fmla="*/ 18 w 36"/>
                    <a:gd name="T17" fmla="*/ 38 h 53"/>
                    <a:gd name="T18" fmla="*/ 18 w 36"/>
                    <a:gd name="T19" fmla="*/ 38 h 53"/>
                    <a:gd name="T20" fmla="*/ 22 w 36"/>
                    <a:gd name="T21" fmla="*/ 43 h 53"/>
                    <a:gd name="T22" fmla="*/ 18 w 36"/>
                    <a:gd name="T23" fmla="*/ 48 h 53"/>
                    <a:gd name="T24" fmla="*/ 18 w 36"/>
                    <a:gd name="T25" fmla="*/ 48 h 53"/>
                    <a:gd name="T26" fmla="*/ 18 w 36"/>
                    <a:gd name="T27" fmla="*/ 48 h 53"/>
                    <a:gd name="T28" fmla="*/ 18 w 36"/>
                    <a:gd name="T29" fmla="*/ 53 h 53"/>
                    <a:gd name="T30" fmla="*/ 36 w 36"/>
                    <a:gd name="T31" fmla="*/ 53 h 53"/>
                    <a:gd name="T32" fmla="*/ 36 w 36"/>
                    <a:gd name="T33" fmla="*/ 0 h 53"/>
                    <a:gd name="T34" fmla="*/ 18 w 36"/>
                    <a:gd name="T35" fmla="*/ 0 h 53"/>
                    <a:gd name="T36" fmla="*/ 0 w 36"/>
                    <a:gd name="T37" fmla="*/ 0 h 53"/>
                    <a:gd name="T38" fmla="*/ 0 w 36"/>
                    <a:gd name="T39" fmla="*/ 53 h 53"/>
                    <a:gd name="T40" fmla="*/ 18 w 36"/>
                    <a:gd name="T41" fmla="*/ 53 h 53"/>
                    <a:gd name="T42" fmla="*/ 18 w 36"/>
                    <a:gd name="T43" fmla="*/ 48 h 53"/>
                    <a:gd name="T44" fmla="*/ 13 w 36"/>
                    <a:gd name="T45" fmla="*/ 43 h 53"/>
                    <a:gd name="T46" fmla="*/ 18 w 36"/>
                    <a:gd name="T47" fmla="*/ 38 h 53"/>
                    <a:gd name="T48" fmla="*/ 18 w 36"/>
                    <a:gd name="T49" fmla="*/ 32 h 53"/>
                    <a:gd name="T50" fmla="*/ 4 w 36"/>
                    <a:gd name="T51" fmla="*/ 18 h 53"/>
                    <a:gd name="T52" fmla="*/ 18 w 36"/>
                    <a:gd name="T53" fmla="*/ 4 h 53"/>
                    <a:gd name="T54" fmla="*/ 18 w 36"/>
                    <a:gd name="T5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6" h="53">
                      <a:moveTo>
                        <a:pt x="3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25" y="4"/>
                        <a:pt x="32" y="11"/>
                        <a:pt x="32" y="18"/>
                      </a:cubicBezTo>
                      <a:cubicBezTo>
                        <a:pt x="32" y="26"/>
                        <a:pt x="25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20" y="38"/>
                        <a:pt x="22" y="40"/>
                        <a:pt x="22" y="43"/>
                      </a:cubicBezTo>
                      <a:cubicBezTo>
                        <a:pt x="22" y="46"/>
                        <a:pt x="20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lnTo>
                        <a:pt x="36" y="0"/>
                      </a:lnTo>
                      <a:close/>
                      <a:moveTo>
                        <a:pt x="1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5" y="48"/>
                        <a:pt x="13" y="46"/>
                        <a:pt x="13" y="43"/>
                      </a:cubicBezTo>
                      <a:cubicBezTo>
                        <a:pt x="13" y="40"/>
                        <a:pt x="15" y="38"/>
                        <a:pt x="18" y="38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0" y="32"/>
                        <a:pt x="4" y="26"/>
                        <a:pt x="4" y="18"/>
                      </a:cubicBezTo>
                      <a:cubicBezTo>
                        <a:pt x="4" y="11"/>
                        <a:pt x="10" y="4"/>
                        <a:pt x="18" y="4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: Shape 82"/>
                <p:cNvSpPr>
                  <a:spLocks/>
                </p:cNvSpPr>
                <p:nvPr/>
              </p:nvSpPr>
              <p:spPr bwMode="auto">
                <a:xfrm>
                  <a:off x="5651271" y="3219682"/>
                  <a:ext cx="123767" cy="194841"/>
                </a:xfrm>
                <a:custGeom>
                  <a:avLst/>
                  <a:gdLst>
                    <a:gd name="T0" fmla="*/ 0 w 28"/>
                    <a:gd name="T1" fmla="*/ 44 h 44"/>
                    <a:gd name="T2" fmla="*/ 28 w 28"/>
                    <a:gd name="T3" fmla="*/ 44 h 44"/>
                    <a:gd name="T4" fmla="*/ 28 w 28"/>
                    <a:gd name="T5" fmla="*/ 0 h 44"/>
                    <a:gd name="T6" fmla="*/ 24 w 28"/>
                    <a:gd name="T7" fmla="*/ 8 h 44"/>
                    <a:gd name="T8" fmla="*/ 24 w 28"/>
                    <a:gd name="T9" fmla="*/ 9 h 44"/>
                    <a:gd name="T10" fmla="*/ 15 w 28"/>
                    <a:gd name="T11" fmla="*/ 22 h 44"/>
                    <a:gd name="T12" fmla="*/ 10 w 28"/>
                    <a:gd name="T13" fmla="*/ 29 h 44"/>
                    <a:gd name="T14" fmla="*/ 15 w 28"/>
                    <a:gd name="T15" fmla="*/ 34 h 44"/>
                    <a:gd name="T16" fmla="*/ 10 w 28"/>
                    <a:gd name="T17" fmla="*/ 39 h 44"/>
                    <a:gd name="T18" fmla="*/ 10 w 28"/>
                    <a:gd name="T19" fmla="*/ 39 h 44"/>
                    <a:gd name="T20" fmla="*/ 6 w 28"/>
                    <a:gd name="T21" fmla="*/ 36 h 44"/>
                    <a:gd name="T22" fmla="*/ 0 w 28"/>
                    <a:gd name="T2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44">
                      <a:moveTo>
                        <a:pt x="0" y="44"/>
                      </a:move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3"/>
                        <a:pt x="25" y="5"/>
                        <a:pt x="24" y="8"/>
                      </a:cubicBezTo>
                      <a:cubicBezTo>
                        <a:pt x="24" y="8"/>
                        <a:pt x="24" y="9"/>
                        <a:pt x="24" y="9"/>
                      </a:cubicBezTo>
                      <a:cubicBezTo>
                        <a:pt x="24" y="15"/>
                        <a:pt x="20" y="20"/>
                        <a:pt x="15" y="22"/>
                      </a:cubicBezTo>
                      <a:cubicBezTo>
                        <a:pt x="13" y="25"/>
                        <a:pt x="12" y="27"/>
                        <a:pt x="10" y="29"/>
                      </a:cubicBezTo>
                      <a:cubicBezTo>
                        <a:pt x="13" y="30"/>
                        <a:pt x="15" y="32"/>
                        <a:pt x="15" y="34"/>
                      </a:cubicBezTo>
                      <a:cubicBezTo>
                        <a:pt x="15" y="37"/>
                        <a:pt x="12" y="39"/>
                        <a:pt x="10" y="39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8" y="39"/>
                        <a:pt x="6" y="38"/>
                        <a:pt x="6" y="36"/>
                      </a:cubicBezTo>
                      <a:cubicBezTo>
                        <a:pt x="4" y="39"/>
                        <a:pt x="2" y="41"/>
                        <a:pt x="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: Shape 83"/>
                <p:cNvSpPr>
                  <a:spLocks/>
                </p:cNvSpPr>
                <p:nvPr/>
              </p:nvSpPr>
              <p:spPr bwMode="auto">
                <a:xfrm>
                  <a:off x="5678230" y="1788400"/>
                  <a:ext cx="118865" cy="62496"/>
                </a:xfrm>
                <a:custGeom>
                  <a:avLst/>
                  <a:gdLst>
                    <a:gd name="T0" fmla="*/ 22 w 27"/>
                    <a:gd name="T1" fmla="*/ 9 h 14"/>
                    <a:gd name="T2" fmla="*/ 0 w 27"/>
                    <a:gd name="T3" fmla="*/ 9 h 14"/>
                    <a:gd name="T4" fmla="*/ 4 w 27"/>
                    <a:gd name="T5" fmla="*/ 14 h 14"/>
                    <a:gd name="T6" fmla="*/ 27 w 27"/>
                    <a:gd name="T7" fmla="*/ 14 h 14"/>
                    <a:gd name="T8" fmla="*/ 27 w 27"/>
                    <a:gd name="T9" fmla="*/ 0 h 14"/>
                    <a:gd name="T10" fmla="*/ 22 w 27"/>
                    <a:gd name="T11" fmla="*/ 0 h 14"/>
                    <a:gd name="T12" fmla="*/ 22 w 27"/>
                    <a:gd name="T13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4">
                      <a:moveTo>
                        <a:pt x="22" y="9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0"/>
                        <a:pt x="3" y="12"/>
                        <a:pt x="4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22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: Shape 84"/>
                <p:cNvSpPr>
                  <a:spLocks/>
                </p:cNvSpPr>
                <p:nvPr/>
              </p:nvSpPr>
              <p:spPr bwMode="auto">
                <a:xfrm>
                  <a:off x="5585098" y="1603362"/>
                  <a:ext cx="181361" cy="207095"/>
                </a:xfrm>
                <a:custGeom>
                  <a:avLst/>
                  <a:gdLst>
                    <a:gd name="T0" fmla="*/ 5 w 41"/>
                    <a:gd name="T1" fmla="*/ 27 h 47"/>
                    <a:gd name="T2" fmla="*/ 5 w 41"/>
                    <a:gd name="T3" fmla="*/ 30 h 47"/>
                    <a:gd name="T4" fmla="*/ 18 w 41"/>
                    <a:gd name="T5" fmla="*/ 47 h 47"/>
                    <a:gd name="T6" fmla="*/ 33 w 41"/>
                    <a:gd name="T7" fmla="*/ 47 h 47"/>
                    <a:gd name="T8" fmla="*/ 33 w 41"/>
                    <a:gd name="T9" fmla="*/ 27 h 47"/>
                    <a:gd name="T10" fmla="*/ 41 w 41"/>
                    <a:gd name="T11" fmla="*/ 27 h 47"/>
                    <a:gd name="T12" fmla="*/ 19 w 41"/>
                    <a:gd name="T13" fmla="*/ 0 h 47"/>
                    <a:gd name="T14" fmla="*/ 0 w 41"/>
                    <a:gd name="T15" fmla="*/ 24 h 47"/>
                    <a:gd name="T16" fmla="*/ 3 w 41"/>
                    <a:gd name="T17" fmla="*/ 27 h 47"/>
                    <a:gd name="T18" fmla="*/ 5 w 41"/>
                    <a:gd name="T1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7">
                      <a:moveTo>
                        <a:pt x="5" y="27"/>
                      </a:move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10" y="35"/>
                        <a:pt x="14" y="41"/>
                        <a:pt x="18" y="47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5"/>
                        <a:pt x="2" y="26"/>
                        <a:pt x="3" y="27"/>
                      </a:cubicBezTo>
                      <a:lnTo>
                        <a:pt x="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Freeform: Shape 85"/>
                <p:cNvSpPr>
                  <a:spLocks/>
                </p:cNvSpPr>
                <p:nvPr/>
              </p:nvSpPr>
              <p:spPr bwMode="auto">
                <a:xfrm>
                  <a:off x="5907382" y="2084949"/>
                  <a:ext cx="225476" cy="357821"/>
                </a:xfrm>
                <a:custGeom>
                  <a:avLst/>
                  <a:gdLst>
                    <a:gd name="T0" fmla="*/ 51 w 51"/>
                    <a:gd name="T1" fmla="*/ 81 h 81"/>
                    <a:gd name="T2" fmla="*/ 45 w 51"/>
                    <a:gd name="T3" fmla="*/ 1 h 81"/>
                    <a:gd name="T4" fmla="*/ 40 w 51"/>
                    <a:gd name="T5" fmla="*/ 0 h 81"/>
                    <a:gd name="T6" fmla="*/ 45 w 51"/>
                    <a:gd name="T7" fmla="*/ 7 h 81"/>
                    <a:gd name="T8" fmla="*/ 45 w 51"/>
                    <a:gd name="T9" fmla="*/ 53 h 81"/>
                    <a:gd name="T10" fmla="*/ 40 w 51"/>
                    <a:gd name="T11" fmla="*/ 58 h 81"/>
                    <a:gd name="T12" fmla="*/ 45 w 51"/>
                    <a:gd name="T13" fmla="*/ 65 h 81"/>
                    <a:gd name="T14" fmla="*/ 40 w 51"/>
                    <a:gd name="T15" fmla="*/ 65 h 81"/>
                    <a:gd name="T16" fmla="*/ 45 w 51"/>
                    <a:gd name="T17" fmla="*/ 69 h 81"/>
                    <a:gd name="T18" fmla="*/ 45 w 51"/>
                    <a:gd name="T19" fmla="*/ 76 h 81"/>
                    <a:gd name="T20" fmla="*/ 40 w 51"/>
                    <a:gd name="T21" fmla="*/ 81 h 81"/>
                    <a:gd name="T22" fmla="*/ 35 w 51"/>
                    <a:gd name="T23" fmla="*/ 1 h 81"/>
                    <a:gd name="T24" fmla="*/ 25 w 51"/>
                    <a:gd name="T25" fmla="*/ 7 h 81"/>
                    <a:gd name="T26" fmla="*/ 40 w 51"/>
                    <a:gd name="T27" fmla="*/ 0 h 81"/>
                    <a:gd name="T28" fmla="*/ 25 w 51"/>
                    <a:gd name="T29" fmla="*/ 81 h 81"/>
                    <a:gd name="T30" fmla="*/ 40 w 51"/>
                    <a:gd name="T31" fmla="*/ 76 h 81"/>
                    <a:gd name="T32" fmla="*/ 35 w 51"/>
                    <a:gd name="T33" fmla="*/ 69 h 81"/>
                    <a:gd name="T34" fmla="*/ 40 w 51"/>
                    <a:gd name="T35" fmla="*/ 65 h 81"/>
                    <a:gd name="T36" fmla="*/ 35 w 51"/>
                    <a:gd name="T37" fmla="*/ 58 h 81"/>
                    <a:gd name="T38" fmla="*/ 40 w 51"/>
                    <a:gd name="T39" fmla="*/ 53 h 81"/>
                    <a:gd name="T40" fmla="*/ 25 w 51"/>
                    <a:gd name="T41" fmla="*/ 58 h 81"/>
                    <a:gd name="T42" fmla="*/ 30 w 51"/>
                    <a:gd name="T43" fmla="*/ 65 h 81"/>
                    <a:gd name="T44" fmla="*/ 25 w 51"/>
                    <a:gd name="T45" fmla="*/ 65 h 81"/>
                    <a:gd name="T46" fmla="*/ 30 w 51"/>
                    <a:gd name="T47" fmla="*/ 69 h 81"/>
                    <a:gd name="T48" fmla="*/ 30 w 51"/>
                    <a:gd name="T49" fmla="*/ 76 h 81"/>
                    <a:gd name="T50" fmla="*/ 25 w 51"/>
                    <a:gd name="T51" fmla="*/ 81 h 81"/>
                    <a:gd name="T52" fmla="*/ 10 w 51"/>
                    <a:gd name="T53" fmla="*/ 1 h 81"/>
                    <a:gd name="T54" fmla="*/ 25 w 51"/>
                    <a:gd name="T55" fmla="*/ 7 h 81"/>
                    <a:gd name="T56" fmla="*/ 10 w 51"/>
                    <a:gd name="T57" fmla="*/ 81 h 81"/>
                    <a:gd name="T58" fmla="*/ 25 w 51"/>
                    <a:gd name="T59" fmla="*/ 76 h 81"/>
                    <a:gd name="T60" fmla="*/ 20 w 51"/>
                    <a:gd name="T61" fmla="*/ 69 h 81"/>
                    <a:gd name="T62" fmla="*/ 25 w 51"/>
                    <a:gd name="T63" fmla="*/ 65 h 81"/>
                    <a:gd name="T64" fmla="*/ 20 w 51"/>
                    <a:gd name="T65" fmla="*/ 58 h 81"/>
                    <a:gd name="T66" fmla="*/ 25 w 51"/>
                    <a:gd name="T67" fmla="*/ 53 h 81"/>
                    <a:gd name="T68" fmla="*/ 10 w 51"/>
                    <a:gd name="T69" fmla="*/ 58 h 81"/>
                    <a:gd name="T70" fmla="*/ 15 w 51"/>
                    <a:gd name="T71" fmla="*/ 65 h 81"/>
                    <a:gd name="T72" fmla="*/ 10 w 51"/>
                    <a:gd name="T73" fmla="*/ 65 h 81"/>
                    <a:gd name="T74" fmla="*/ 15 w 51"/>
                    <a:gd name="T75" fmla="*/ 69 h 81"/>
                    <a:gd name="T76" fmla="*/ 15 w 51"/>
                    <a:gd name="T77" fmla="*/ 76 h 81"/>
                    <a:gd name="T78" fmla="*/ 10 w 51"/>
                    <a:gd name="T79" fmla="*/ 81 h 81"/>
                    <a:gd name="T80" fmla="*/ 0 w 51"/>
                    <a:gd name="T81" fmla="*/ 1 h 81"/>
                    <a:gd name="T82" fmla="*/ 1 w 51"/>
                    <a:gd name="T83" fmla="*/ 81 h 81"/>
                    <a:gd name="T84" fmla="*/ 10 w 51"/>
                    <a:gd name="T85" fmla="*/ 76 h 81"/>
                    <a:gd name="T86" fmla="*/ 5 w 51"/>
                    <a:gd name="T87" fmla="*/ 69 h 81"/>
                    <a:gd name="T88" fmla="*/ 10 w 51"/>
                    <a:gd name="T89" fmla="*/ 65 h 81"/>
                    <a:gd name="T90" fmla="*/ 5 w 51"/>
                    <a:gd name="T91" fmla="*/ 58 h 81"/>
                    <a:gd name="T92" fmla="*/ 10 w 51"/>
                    <a:gd name="T93" fmla="*/ 53 h 81"/>
                    <a:gd name="T94" fmla="*/ 5 w 51"/>
                    <a:gd name="T95" fmla="*/ 7 h 81"/>
                    <a:gd name="T96" fmla="*/ 10 w 51"/>
                    <a:gd name="T9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1" h="81">
                      <a:moveTo>
                        <a:pt x="40" y="81"/>
                      </a:moveTo>
                      <a:cubicBezTo>
                        <a:pt x="51" y="81"/>
                        <a:pt x="51" y="81"/>
                        <a:pt x="51" y="81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5" y="58"/>
                        <a:pt x="45" y="58"/>
                        <a:pt x="45" y="58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5" y="69"/>
                        <a:pt x="45" y="69"/>
                        <a:pt x="45" y="69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lnTo>
                        <a:pt x="40" y="81"/>
                      </a:lnTo>
                      <a:close/>
                      <a:moveTo>
                        <a:pt x="35" y="0"/>
                      </a:moveTo>
                      <a:cubicBezTo>
                        <a:pt x="35" y="1"/>
                        <a:pt x="35" y="1"/>
                        <a:pt x="3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  <a:moveTo>
                        <a:pt x="25" y="81"/>
                      </a:moveTo>
                      <a:cubicBezTo>
                        <a:pt x="40" y="81"/>
                        <a:pt x="40" y="81"/>
                        <a:pt x="40" y="81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35" y="69"/>
                        <a:pt x="35" y="69"/>
                        <a:pt x="35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35" y="65"/>
                        <a:pt x="35" y="65"/>
                        <a:pt x="35" y="65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lnTo>
                        <a:pt x="25" y="81"/>
                      </a:lnTo>
                      <a:close/>
                      <a:moveTo>
                        <a:pt x="25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1"/>
                        <a:pt x="25" y="1"/>
                        <a:pt x="25" y="1"/>
                      </a:cubicBezTo>
                      <a:close/>
                      <a:moveTo>
                        <a:pt x="10" y="81"/>
                      </a:moveTo>
                      <a:cubicBezTo>
                        <a:pt x="25" y="81"/>
                        <a:pt x="25" y="81"/>
                        <a:pt x="25" y="81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cubicBezTo>
                        <a:pt x="20" y="76"/>
                        <a:pt x="20" y="76"/>
                        <a:pt x="20" y="76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5" y="69"/>
                        <a:pt x="15" y="69"/>
                        <a:pt x="15" y="69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lnTo>
                        <a:pt x="10" y="81"/>
                      </a:lnTo>
                      <a:close/>
                      <a:moveTo>
                        <a:pt x="1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1" y="78"/>
                        <a:pt x="1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5" y="69"/>
                        <a:pt x="5" y="69"/>
                        <a:pt x="5" y="69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lnTo>
                        <a:pt x="1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Freeform: Shape 86"/>
                <p:cNvSpPr>
                  <a:spLocks/>
                </p:cNvSpPr>
                <p:nvPr/>
              </p:nvSpPr>
              <p:spPr bwMode="auto">
                <a:xfrm>
                  <a:off x="5205220" y="1330095"/>
                  <a:ext cx="142148" cy="61271"/>
                </a:xfrm>
                <a:custGeom>
                  <a:avLst/>
                  <a:gdLst>
                    <a:gd name="T0" fmla="*/ 0 w 116"/>
                    <a:gd name="T1" fmla="*/ 28 h 50"/>
                    <a:gd name="T2" fmla="*/ 44 w 116"/>
                    <a:gd name="T3" fmla="*/ 50 h 50"/>
                    <a:gd name="T4" fmla="*/ 116 w 116"/>
                    <a:gd name="T5" fmla="*/ 50 h 50"/>
                    <a:gd name="T6" fmla="*/ 15 w 116"/>
                    <a:gd name="T7" fmla="*/ 0 h 50"/>
                    <a:gd name="T8" fmla="*/ 0 w 116"/>
                    <a:gd name="T9" fmla="*/ 2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50">
                      <a:moveTo>
                        <a:pt x="0" y="28"/>
                      </a:moveTo>
                      <a:lnTo>
                        <a:pt x="44" y="50"/>
                      </a:lnTo>
                      <a:lnTo>
                        <a:pt x="116" y="50"/>
                      </a:lnTo>
                      <a:lnTo>
                        <a:pt x="1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Freeform: Shape 87"/>
                <p:cNvSpPr>
                  <a:spLocks/>
                </p:cNvSpPr>
                <p:nvPr/>
              </p:nvSpPr>
              <p:spPr bwMode="auto">
                <a:xfrm>
                  <a:off x="5205220" y="1399944"/>
                  <a:ext cx="349243" cy="176459"/>
                </a:xfrm>
                <a:custGeom>
                  <a:avLst/>
                  <a:gdLst>
                    <a:gd name="T0" fmla="*/ 56 w 79"/>
                    <a:gd name="T1" fmla="*/ 40 h 40"/>
                    <a:gd name="T2" fmla="*/ 64 w 79"/>
                    <a:gd name="T3" fmla="*/ 40 h 40"/>
                    <a:gd name="T4" fmla="*/ 64 w 79"/>
                    <a:gd name="T5" fmla="*/ 32 h 40"/>
                    <a:gd name="T6" fmla="*/ 79 w 79"/>
                    <a:gd name="T7" fmla="*/ 32 h 40"/>
                    <a:gd name="T8" fmla="*/ 79 w 79"/>
                    <a:gd name="T9" fmla="*/ 8 h 40"/>
                    <a:gd name="T10" fmla="*/ 64 w 79"/>
                    <a:gd name="T11" fmla="*/ 8 h 40"/>
                    <a:gd name="T12" fmla="*/ 64 w 79"/>
                    <a:gd name="T13" fmla="*/ 0 h 40"/>
                    <a:gd name="T14" fmla="*/ 37 w 79"/>
                    <a:gd name="T15" fmla="*/ 0 h 40"/>
                    <a:gd name="T16" fmla="*/ 17 w 79"/>
                    <a:gd name="T17" fmla="*/ 0 h 40"/>
                    <a:gd name="T18" fmla="*/ 0 w 79"/>
                    <a:gd name="T19" fmla="*/ 0 h 40"/>
                    <a:gd name="T20" fmla="*/ 0 w 79"/>
                    <a:gd name="T21" fmla="*/ 2 h 40"/>
                    <a:gd name="T22" fmla="*/ 24 w 79"/>
                    <a:gd name="T23" fmla="*/ 16 h 40"/>
                    <a:gd name="T24" fmla="*/ 48 w 79"/>
                    <a:gd name="T25" fmla="*/ 16 h 40"/>
                    <a:gd name="T26" fmla="*/ 48 w 79"/>
                    <a:gd name="T27" fmla="*/ 25 h 40"/>
                    <a:gd name="T28" fmla="*/ 36 w 79"/>
                    <a:gd name="T29" fmla="*/ 25 h 40"/>
                    <a:gd name="T30" fmla="*/ 56 w 79"/>
                    <a:gd name="T31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9" h="40">
                      <a:moveTo>
                        <a:pt x="56" y="40"/>
                      </a:move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79" y="32"/>
                        <a:pt x="79" y="32"/>
                        <a:pt x="79" y="32"/>
                      </a:cubicBezTo>
                      <a:cubicBezTo>
                        <a:pt x="79" y="8"/>
                        <a:pt x="79" y="8"/>
                        <a:pt x="79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6"/>
                        <a:pt x="16" y="11"/>
                        <a:pt x="24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43" y="30"/>
                        <a:pt x="50" y="35"/>
                        <a:pt x="5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Freeform: Shape 88"/>
                <p:cNvSpPr>
                  <a:spLocks/>
                </p:cNvSpPr>
                <p:nvPr/>
              </p:nvSpPr>
              <p:spPr bwMode="auto">
                <a:xfrm>
                  <a:off x="4304542" y="4067667"/>
                  <a:ext cx="296550" cy="79652"/>
                </a:xfrm>
                <a:custGeom>
                  <a:avLst/>
                  <a:gdLst>
                    <a:gd name="T0" fmla="*/ 33 w 242"/>
                    <a:gd name="T1" fmla="*/ 65 h 65"/>
                    <a:gd name="T2" fmla="*/ 36 w 242"/>
                    <a:gd name="T3" fmla="*/ 65 h 65"/>
                    <a:gd name="T4" fmla="*/ 202 w 242"/>
                    <a:gd name="T5" fmla="*/ 65 h 65"/>
                    <a:gd name="T6" fmla="*/ 206 w 242"/>
                    <a:gd name="T7" fmla="*/ 65 h 65"/>
                    <a:gd name="T8" fmla="*/ 242 w 242"/>
                    <a:gd name="T9" fmla="*/ 0 h 65"/>
                    <a:gd name="T10" fmla="*/ 238 w 242"/>
                    <a:gd name="T11" fmla="*/ 0 h 65"/>
                    <a:gd name="T12" fmla="*/ 206 w 242"/>
                    <a:gd name="T13" fmla="*/ 0 h 65"/>
                    <a:gd name="T14" fmla="*/ 177 w 242"/>
                    <a:gd name="T15" fmla="*/ 0 h 65"/>
                    <a:gd name="T16" fmla="*/ 65 w 242"/>
                    <a:gd name="T17" fmla="*/ 0 h 65"/>
                    <a:gd name="T18" fmla="*/ 36 w 242"/>
                    <a:gd name="T19" fmla="*/ 0 h 65"/>
                    <a:gd name="T20" fmla="*/ 0 w 242"/>
                    <a:gd name="T21" fmla="*/ 0 h 65"/>
                    <a:gd name="T22" fmla="*/ 33 w 24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2" h="65">
                      <a:moveTo>
                        <a:pt x="33" y="65"/>
                      </a:moveTo>
                      <a:lnTo>
                        <a:pt x="36" y="65"/>
                      </a:lnTo>
                      <a:lnTo>
                        <a:pt x="202" y="65"/>
                      </a:lnTo>
                      <a:lnTo>
                        <a:pt x="206" y="65"/>
                      </a:lnTo>
                      <a:lnTo>
                        <a:pt x="242" y="0"/>
                      </a:lnTo>
                      <a:lnTo>
                        <a:pt x="238" y="0"/>
                      </a:lnTo>
                      <a:lnTo>
                        <a:pt x="206" y="0"/>
                      </a:lnTo>
                      <a:lnTo>
                        <a:pt x="177" y="0"/>
                      </a:lnTo>
                      <a:lnTo>
                        <a:pt x="65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33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Freeform: Shape 89"/>
                <p:cNvSpPr>
                  <a:spLocks/>
                </p:cNvSpPr>
                <p:nvPr/>
              </p:nvSpPr>
              <p:spPr bwMode="auto">
                <a:xfrm>
                  <a:off x="4300866" y="4086048"/>
                  <a:ext cx="295324" cy="140922"/>
                </a:xfrm>
                <a:custGeom>
                  <a:avLst/>
                  <a:gdLst>
                    <a:gd name="T0" fmla="*/ 0 w 67"/>
                    <a:gd name="T1" fmla="*/ 32 h 32"/>
                    <a:gd name="T2" fmla="*/ 67 w 67"/>
                    <a:gd name="T3" fmla="*/ 32 h 32"/>
                    <a:gd name="T4" fmla="*/ 67 w 67"/>
                    <a:gd name="T5" fmla="*/ 0 h 32"/>
                    <a:gd name="T6" fmla="*/ 60 w 67"/>
                    <a:gd name="T7" fmla="*/ 15 h 32"/>
                    <a:gd name="T8" fmla="*/ 59 w 67"/>
                    <a:gd name="T9" fmla="*/ 16 h 32"/>
                    <a:gd name="T10" fmla="*/ 58 w 67"/>
                    <a:gd name="T11" fmla="*/ 16 h 32"/>
                    <a:gd name="T12" fmla="*/ 56 w 67"/>
                    <a:gd name="T13" fmla="*/ 16 h 32"/>
                    <a:gd name="T14" fmla="*/ 39 w 67"/>
                    <a:gd name="T15" fmla="*/ 16 h 32"/>
                    <a:gd name="T16" fmla="*/ 39 w 67"/>
                    <a:gd name="T17" fmla="*/ 17 h 32"/>
                    <a:gd name="T18" fmla="*/ 39 w 67"/>
                    <a:gd name="T19" fmla="*/ 20 h 32"/>
                    <a:gd name="T20" fmla="*/ 34 w 67"/>
                    <a:gd name="T21" fmla="*/ 22 h 32"/>
                    <a:gd name="T22" fmla="*/ 30 w 67"/>
                    <a:gd name="T23" fmla="*/ 20 h 32"/>
                    <a:gd name="T24" fmla="*/ 29 w 67"/>
                    <a:gd name="T25" fmla="*/ 17 h 32"/>
                    <a:gd name="T26" fmla="*/ 29 w 67"/>
                    <a:gd name="T27" fmla="*/ 16 h 32"/>
                    <a:gd name="T28" fmla="*/ 12 w 67"/>
                    <a:gd name="T29" fmla="*/ 16 h 32"/>
                    <a:gd name="T30" fmla="*/ 10 w 67"/>
                    <a:gd name="T31" fmla="*/ 16 h 32"/>
                    <a:gd name="T32" fmla="*/ 9 w 67"/>
                    <a:gd name="T33" fmla="*/ 16 h 32"/>
                    <a:gd name="T34" fmla="*/ 8 w 67"/>
                    <a:gd name="T35" fmla="*/ 15 h 32"/>
                    <a:gd name="T36" fmla="*/ 0 w 67"/>
                    <a:gd name="T37" fmla="*/ 1 h 32"/>
                    <a:gd name="T38" fmla="*/ 0 w 67"/>
                    <a:gd name="T3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" h="32">
                      <a:moveTo>
                        <a:pt x="0" y="32"/>
                      </a:move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0" y="15"/>
                        <a:pt x="60" y="15"/>
                        <a:pt x="60" y="15"/>
                      </a:cubicBezTo>
                      <a:cubicBezTo>
                        <a:pt x="59" y="16"/>
                        <a:pt x="59" y="16"/>
                        <a:pt x="59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6"/>
                        <a:pt x="39" y="17"/>
                        <a:pt x="39" y="17"/>
                      </a:cubicBezTo>
                      <a:cubicBezTo>
                        <a:pt x="39" y="18"/>
                        <a:pt x="39" y="19"/>
                        <a:pt x="39" y="20"/>
                      </a:cubicBezTo>
                      <a:cubicBezTo>
                        <a:pt x="38" y="21"/>
                        <a:pt x="36" y="22"/>
                        <a:pt x="34" y="22"/>
                      </a:cubicBezTo>
                      <a:cubicBezTo>
                        <a:pt x="32" y="22"/>
                        <a:pt x="31" y="21"/>
                        <a:pt x="30" y="20"/>
                      </a:cubicBezTo>
                      <a:cubicBezTo>
                        <a:pt x="29" y="19"/>
                        <a:pt x="29" y="18"/>
                        <a:pt x="29" y="17"/>
                      </a:cubicBezTo>
                      <a:cubicBezTo>
                        <a:pt x="29" y="17"/>
                        <a:pt x="29" y="16"/>
                        <a:pt x="29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Freeform: Shape 90"/>
                <p:cNvSpPr>
                  <a:spLocks/>
                </p:cNvSpPr>
                <p:nvPr/>
              </p:nvSpPr>
              <p:spPr bwMode="auto">
                <a:xfrm>
                  <a:off x="4348657" y="3962282"/>
                  <a:ext cx="208320" cy="96808"/>
                </a:xfrm>
                <a:custGeom>
                  <a:avLst/>
                  <a:gdLst>
                    <a:gd name="T0" fmla="*/ 47 w 47"/>
                    <a:gd name="T1" fmla="*/ 22 h 22"/>
                    <a:gd name="T2" fmla="*/ 47 w 47"/>
                    <a:gd name="T3" fmla="*/ 10 h 22"/>
                    <a:gd name="T4" fmla="*/ 38 w 47"/>
                    <a:gd name="T5" fmla="*/ 0 h 22"/>
                    <a:gd name="T6" fmla="*/ 9 w 47"/>
                    <a:gd name="T7" fmla="*/ 0 h 22"/>
                    <a:gd name="T8" fmla="*/ 0 w 47"/>
                    <a:gd name="T9" fmla="*/ 10 h 22"/>
                    <a:gd name="T10" fmla="*/ 0 w 47"/>
                    <a:gd name="T11" fmla="*/ 22 h 22"/>
                    <a:gd name="T12" fmla="*/ 8 w 47"/>
                    <a:gd name="T13" fmla="*/ 22 h 22"/>
                    <a:gd name="T14" fmla="*/ 8 w 47"/>
                    <a:gd name="T15" fmla="*/ 10 h 22"/>
                    <a:gd name="T16" fmla="*/ 9 w 47"/>
                    <a:gd name="T17" fmla="*/ 8 h 22"/>
                    <a:gd name="T18" fmla="*/ 38 w 47"/>
                    <a:gd name="T19" fmla="*/ 8 h 22"/>
                    <a:gd name="T20" fmla="*/ 39 w 47"/>
                    <a:gd name="T21" fmla="*/ 10 h 22"/>
                    <a:gd name="T22" fmla="*/ 39 w 47"/>
                    <a:gd name="T23" fmla="*/ 22 h 22"/>
                    <a:gd name="T24" fmla="*/ 47 w 47"/>
                    <a:gd name="T2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7" h="22">
                      <a:moveTo>
                        <a:pt x="47" y="22"/>
                      </a:move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5"/>
                        <a:pt x="43" y="0"/>
                        <a:pt x="38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9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9" y="9"/>
                        <a:pt x="39" y="10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lnTo>
                        <a:pt x="47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Freeform: Shape 91"/>
                <p:cNvSpPr>
                  <a:spLocks/>
                </p:cNvSpPr>
                <p:nvPr/>
              </p:nvSpPr>
              <p:spPr bwMode="auto">
                <a:xfrm>
                  <a:off x="3519053" y="1250443"/>
                  <a:ext cx="308804" cy="308804"/>
                </a:xfrm>
                <a:custGeom>
                  <a:avLst/>
                  <a:gdLst>
                    <a:gd name="T0" fmla="*/ 35 w 70"/>
                    <a:gd name="T1" fmla="*/ 70 h 70"/>
                    <a:gd name="T2" fmla="*/ 46 w 70"/>
                    <a:gd name="T3" fmla="*/ 68 h 70"/>
                    <a:gd name="T4" fmla="*/ 63 w 70"/>
                    <a:gd name="T5" fmla="*/ 55 h 70"/>
                    <a:gd name="T6" fmla="*/ 70 w 70"/>
                    <a:gd name="T7" fmla="*/ 35 h 70"/>
                    <a:gd name="T8" fmla="*/ 35 w 70"/>
                    <a:gd name="T9" fmla="*/ 0 h 70"/>
                    <a:gd name="T10" fmla="*/ 35 w 70"/>
                    <a:gd name="T11" fmla="*/ 24 h 70"/>
                    <a:gd name="T12" fmla="*/ 45 w 70"/>
                    <a:gd name="T13" fmla="*/ 35 h 70"/>
                    <a:gd name="T14" fmla="*/ 35 w 70"/>
                    <a:gd name="T15" fmla="*/ 45 h 70"/>
                    <a:gd name="T16" fmla="*/ 35 w 70"/>
                    <a:gd name="T17" fmla="*/ 70 h 70"/>
                    <a:gd name="T18" fmla="*/ 35 w 70"/>
                    <a:gd name="T19" fmla="*/ 0 h 70"/>
                    <a:gd name="T20" fmla="*/ 0 w 70"/>
                    <a:gd name="T21" fmla="*/ 35 h 70"/>
                    <a:gd name="T22" fmla="*/ 35 w 70"/>
                    <a:gd name="T23" fmla="*/ 70 h 70"/>
                    <a:gd name="T24" fmla="*/ 35 w 70"/>
                    <a:gd name="T25" fmla="*/ 70 h 70"/>
                    <a:gd name="T26" fmla="*/ 35 w 70"/>
                    <a:gd name="T27" fmla="*/ 45 h 70"/>
                    <a:gd name="T28" fmla="*/ 35 w 70"/>
                    <a:gd name="T29" fmla="*/ 45 h 70"/>
                    <a:gd name="T30" fmla="*/ 35 w 70"/>
                    <a:gd name="T31" fmla="*/ 45 h 70"/>
                    <a:gd name="T32" fmla="*/ 25 w 70"/>
                    <a:gd name="T33" fmla="*/ 35 h 70"/>
                    <a:gd name="T34" fmla="*/ 35 w 70"/>
                    <a:gd name="T35" fmla="*/ 24 h 70"/>
                    <a:gd name="T36" fmla="*/ 35 w 70"/>
                    <a:gd name="T37" fmla="*/ 24 h 70"/>
                    <a:gd name="T38" fmla="*/ 35 w 70"/>
                    <a:gd name="T3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70">
                      <a:moveTo>
                        <a:pt x="35" y="70"/>
                      </a:moveTo>
                      <a:cubicBezTo>
                        <a:pt x="39" y="70"/>
                        <a:pt x="43" y="69"/>
                        <a:pt x="46" y="68"/>
                      </a:cubicBezTo>
                      <a:cubicBezTo>
                        <a:pt x="52" y="63"/>
                        <a:pt x="57" y="59"/>
                        <a:pt x="63" y="55"/>
                      </a:cubicBezTo>
                      <a:cubicBezTo>
                        <a:pt x="67" y="49"/>
                        <a:pt x="70" y="42"/>
                        <a:pt x="70" y="35"/>
                      </a:cubicBezTo>
                      <a:cubicBezTo>
                        <a:pt x="70" y="15"/>
                        <a:pt x="54" y="0"/>
                        <a:pt x="35" y="0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40" y="24"/>
                        <a:pt x="45" y="29"/>
                        <a:pt x="45" y="35"/>
                      </a:cubicBezTo>
                      <a:cubicBezTo>
                        <a:pt x="45" y="40"/>
                        <a:pt x="40" y="45"/>
                        <a:pt x="35" y="45"/>
                      </a:cubicBezTo>
                      <a:lnTo>
                        <a:pt x="35" y="70"/>
                      </a:lnTo>
                      <a:close/>
                      <a:moveTo>
                        <a:pt x="35" y="0"/>
                      </a:moveTo>
                      <a:cubicBezTo>
                        <a:pt x="15" y="0"/>
                        <a:pt x="0" y="15"/>
                        <a:pt x="0" y="35"/>
                      </a:cubicBezTo>
                      <a:cubicBezTo>
                        <a:pt x="0" y="54"/>
                        <a:pt x="15" y="70"/>
                        <a:pt x="35" y="70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29" y="45"/>
                        <a:pt x="25" y="40"/>
                        <a:pt x="25" y="35"/>
                      </a:cubicBezTo>
                      <a:cubicBezTo>
                        <a:pt x="25" y="29"/>
                        <a:pt x="29" y="24"/>
                        <a:pt x="35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Freeform: Shape 92"/>
                <p:cNvSpPr>
                  <a:spLocks/>
                </p:cNvSpPr>
                <p:nvPr/>
              </p:nvSpPr>
              <p:spPr bwMode="auto">
                <a:xfrm>
                  <a:off x="3376905" y="1625420"/>
                  <a:ext cx="257337" cy="216898"/>
                </a:xfrm>
                <a:custGeom>
                  <a:avLst/>
                  <a:gdLst>
                    <a:gd name="T0" fmla="*/ 15 w 58"/>
                    <a:gd name="T1" fmla="*/ 49 h 49"/>
                    <a:gd name="T2" fmla="*/ 17 w 58"/>
                    <a:gd name="T3" fmla="*/ 49 h 49"/>
                    <a:gd name="T4" fmla="*/ 21 w 58"/>
                    <a:gd name="T5" fmla="*/ 43 h 49"/>
                    <a:gd name="T6" fmla="*/ 15 w 58"/>
                    <a:gd name="T7" fmla="*/ 43 h 49"/>
                    <a:gd name="T8" fmla="*/ 15 w 58"/>
                    <a:gd name="T9" fmla="*/ 49 h 49"/>
                    <a:gd name="T10" fmla="*/ 15 w 58"/>
                    <a:gd name="T11" fmla="*/ 31 h 49"/>
                    <a:gd name="T12" fmla="*/ 19 w 58"/>
                    <a:gd name="T13" fmla="*/ 25 h 49"/>
                    <a:gd name="T14" fmla="*/ 27 w 58"/>
                    <a:gd name="T15" fmla="*/ 36 h 49"/>
                    <a:gd name="T16" fmla="*/ 35 w 58"/>
                    <a:gd name="T17" fmla="*/ 26 h 49"/>
                    <a:gd name="T18" fmla="*/ 41 w 58"/>
                    <a:gd name="T19" fmla="*/ 16 h 49"/>
                    <a:gd name="T20" fmla="*/ 41 w 58"/>
                    <a:gd name="T21" fmla="*/ 16 h 49"/>
                    <a:gd name="T22" fmla="*/ 42 w 58"/>
                    <a:gd name="T23" fmla="*/ 17 h 49"/>
                    <a:gd name="T24" fmla="*/ 58 w 58"/>
                    <a:gd name="T25" fmla="*/ 0 h 49"/>
                    <a:gd name="T26" fmla="*/ 15 w 58"/>
                    <a:gd name="T27" fmla="*/ 0 h 49"/>
                    <a:gd name="T28" fmla="*/ 15 w 58"/>
                    <a:gd name="T29" fmla="*/ 7 h 49"/>
                    <a:gd name="T30" fmla="*/ 20 w 58"/>
                    <a:gd name="T31" fmla="*/ 12 h 49"/>
                    <a:gd name="T32" fmla="*/ 15 w 58"/>
                    <a:gd name="T33" fmla="*/ 17 h 49"/>
                    <a:gd name="T34" fmla="*/ 15 w 58"/>
                    <a:gd name="T35" fmla="*/ 31 h 49"/>
                    <a:gd name="T36" fmla="*/ 0 w 58"/>
                    <a:gd name="T37" fmla="*/ 49 h 49"/>
                    <a:gd name="T38" fmla="*/ 15 w 58"/>
                    <a:gd name="T39" fmla="*/ 49 h 49"/>
                    <a:gd name="T40" fmla="*/ 15 w 58"/>
                    <a:gd name="T41" fmla="*/ 43 h 49"/>
                    <a:gd name="T42" fmla="*/ 5 w 58"/>
                    <a:gd name="T43" fmla="*/ 43 h 49"/>
                    <a:gd name="T44" fmla="*/ 5 w 58"/>
                    <a:gd name="T45" fmla="*/ 43 h 49"/>
                    <a:gd name="T46" fmla="*/ 15 w 58"/>
                    <a:gd name="T47" fmla="*/ 31 h 49"/>
                    <a:gd name="T48" fmla="*/ 15 w 58"/>
                    <a:gd name="T49" fmla="*/ 17 h 49"/>
                    <a:gd name="T50" fmla="*/ 15 w 58"/>
                    <a:gd name="T51" fmla="*/ 17 h 49"/>
                    <a:gd name="T52" fmla="*/ 9 w 58"/>
                    <a:gd name="T53" fmla="*/ 12 h 49"/>
                    <a:gd name="T54" fmla="*/ 15 w 58"/>
                    <a:gd name="T55" fmla="*/ 7 h 49"/>
                    <a:gd name="T56" fmla="*/ 15 w 58"/>
                    <a:gd name="T57" fmla="*/ 7 h 49"/>
                    <a:gd name="T58" fmla="*/ 15 w 58"/>
                    <a:gd name="T59" fmla="*/ 7 h 49"/>
                    <a:gd name="T60" fmla="*/ 15 w 58"/>
                    <a:gd name="T61" fmla="*/ 0 h 49"/>
                    <a:gd name="T62" fmla="*/ 0 w 58"/>
                    <a:gd name="T63" fmla="*/ 0 h 49"/>
                    <a:gd name="T64" fmla="*/ 0 w 58"/>
                    <a:gd name="T6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8" h="49">
                      <a:moveTo>
                        <a:pt x="15" y="49"/>
                      </a:move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8" y="47"/>
                        <a:pt x="20" y="45"/>
                        <a:pt x="21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lose/>
                      <a:moveTo>
                        <a:pt x="15" y="31"/>
                      </a:move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7" y="36"/>
                        <a:pt x="27" y="36"/>
                        <a:pt x="27" y="36"/>
                      </a:cubicBezTo>
                      <a:cubicBezTo>
                        <a:pt x="29" y="32"/>
                        <a:pt x="32" y="29"/>
                        <a:pt x="35" y="2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7" y="11"/>
                        <a:pt x="53" y="6"/>
                        <a:pt x="5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8" y="7"/>
                        <a:pt x="20" y="9"/>
                        <a:pt x="20" y="12"/>
                      </a:cubicBezTo>
                      <a:cubicBezTo>
                        <a:pt x="20" y="15"/>
                        <a:pt x="18" y="17"/>
                        <a:pt x="15" y="17"/>
                      </a:cubicBezTo>
                      <a:lnTo>
                        <a:pt x="15" y="31"/>
                      </a:lnTo>
                      <a:close/>
                      <a:moveTo>
                        <a:pt x="0" y="4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2" y="17"/>
                        <a:pt x="9" y="15"/>
                        <a:pt x="9" y="12"/>
                      </a:cubicBezTo>
                      <a:cubicBezTo>
                        <a:pt x="9" y="9"/>
                        <a:pt x="12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: Shape 93"/>
                <p:cNvSpPr>
                  <a:spLocks/>
                </p:cNvSpPr>
                <p:nvPr/>
              </p:nvSpPr>
              <p:spPr bwMode="auto">
                <a:xfrm>
                  <a:off x="3946722" y="1143832"/>
                  <a:ext cx="164205" cy="234054"/>
                </a:xfrm>
                <a:custGeom>
                  <a:avLst/>
                  <a:gdLst>
                    <a:gd name="T0" fmla="*/ 37 w 37"/>
                    <a:gd name="T1" fmla="*/ 35 h 53"/>
                    <a:gd name="T2" fmla="*/ 37 w 37"/>
                    <a:gd name="T3" fmla="*/ 0 h 53"/>
                    <a:gd name="T4" fmla="*/ 19 w 37"/>
                    <a:gd name="T5" fmla="*/ 0 h 53"/>
                    <a:gd name="T6" fmla="*/ 0 w 37"/>
                    <a:gd name="T7" fmla="*/ 49 h 53"/>
                    <a:gd name="T8" fmla="*/ 10 w 37"/>
                    <a:gd name="T9" fmla="*/ 53 h 53"/>
                    <a:gd name="T10" fmla="*/ 34 w 37"/>
                    <a:gd name="T11" fmla="*/ 43 h 53"/>
                    <a:gd name="T12" fmla="*/ 37 w 37"/>
                    <a:gd name="T13" fmla="*/ 35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3">
                      <a:moveTo>
                        <a:pt x="37" y="35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8" y="50"/>
                        <a:pt x="26" y="46"/>
                        <a:pt x="34" y="43"/>
                      </a:cubicBezTo>
                      <a:lnTo>
                        <a:pt x="37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: Shape 94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30635" cy="84553"/>
                </a:xfrm>
                <a:custGeom>
                  <a:avLst/>
                  <a:gdLst>
                    <a:gd name="T0" fmla="*/ 0 w 7"/>
                    <a:gd name="T1" fmla="*/ 19 h 19"/>
                    <a:gd name="T2" fmla="*/ 6 w 7"/>
                    <a:gd name="T3" fmla="*/ 0 h 19"/>
                    <a:gd name="T4" fmla="*/ 7 w 7"/>
                    <a:gd name="T5" fmla="*/ 0 h 19"/>
                    <a:gd name="T6" fmla="*/ 0 w 7"/>
                    <a:gd name="T7" fmla="*/ 0 h 19"/>
                    <a:gd name="T8" fmla="*/ 0 w 7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9">
                      <a:moveTo>
                        <a:pt x="0" y="19"/>
                      </a:moveTo>
                      <a:cubicBezTo>
                        <a:pt x="6" y="15"/>
                        <a:pt x="6" y="7"/>
                        <a:pt x="6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: Shape 95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136021" cy="181361"/>
                </a:xfrm>
                <a:custGeom>
                  <a:avLst/>
                  <a:gdLst>
                    <a:gd name="T0" fmla="*/ 9 w 31"/>
                    <a:gd name="T1" fmla="*/ 0 h 41"/>
                    <a:gd name="T2" fmla="*/ 9 w 31"/>
                    <a:gd name="T3" fmla="*/ 0 h 41"/>
                    <a:gd name="T4" fmla="*/ 0 w 31"/>
                    <a:gd name="T5" fmla="*/ 21 h 41"/>
                    <a:gd name="T6" fmla="*/ 0 w 31"/>
                    <a:gd name="T7" fmla="*/ 35 h 41"/>
                    <a:gd name="T8" fmla="*/ 2 w 31"/>
                    <a:gd name="T9" fmla="*/ 41 h 41"/>
                    <a:gd name="T10" fmla="*/ 31 w 31"/>
                    <a:gd name="T11" fmla="*/ 32 h 41"/>
                    <a:gd name="T12" fmla="*/ 18 w 31"/>
                    <a:gd name="T13" fmla="*/ 0 h 41"/>
                    <a:gd name="T14" fmla="*/ 9 w 31"/>
                    <a:gd name="T1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41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8"/>
                        <a:pt x="8" y="18"/>
                        <a:pt x="0" y="2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2" y="41"/>
                        <a:pt x="2" y="41"/>
                        <a:pt x="2" y="41"/>
                      </a:cubicBezTo>
                      <a:cubicBezTo>
                        <a:pt x="11" y="37"/>
                        <a:pt x="21" y="35"/>
                        <a:pt x="31" y="32"/>
                      </a:cubicBezTo>
                      <a:cubicBezTo>
                        <a:pt x="18" y="0"/>
                        <a:pt x="18" y="0"/>
                        <a:pt x="18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: Shape 96"/>
                <p:cNvSpPr>
                  <a:spLocks/>
                </p:cNvSpPr>
                <p:nvPr/>
              </p:nvSpPr>
              <p:spPr bwMode="auto">
                <a:xfrm>
                  <a:off x="4031275" y="1113197"/>
                  <a:ext cx="171558" cy="22057"/>
                </a:xfrm>
                <a:custGeom>
                  <a:avLst/>
                  <a:gdLst>
                    <a:gd name="T0" fmla="*/ 140 w 140"/>
                    <a:gd name="T1" fmla="*/ 0 h 18"/>
                    <a:gd name="T2" fmla="*/ 0 w 140"/>
                    <a:gd name="T3" fmla="*/ 0 h 18"/>
                    <a:gd name="T4" fmla="*/ 0 w 140"/>
                    <a:gd name="T5" fmla="*/ 18 h 18"/>
                    <a:gd name="T6" fmla="*/ 65 w 140"/>
                    <a:gd name="T7" fmla="*/ 18 h 18"/>
                    <a:gd name="T8" fmla="*/ 76 w 140"/>
                    <a:gd name="T9" fmla="*/ 18 h 18"/>
                    <a:gd name="T10" fmla="*/ 140 w 140"/>
                    <a:gd name="T11" fmla="*/ 18 h 18"/>
                    <a:gd name="T12" fmla="*/ 140 w 140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8">
                      <a:moveTo>
                        <a:pt x="14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5" y="18"/>
                      </a:lnTo>
                      <a:lnTo>
                        <a:pt x="76" y="18"/>
                      </a:lnTo>
                      <a:lnTo>
                        <a:pt x="140" y="18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: Shape 97"/>
                <p:cNvSpPr>
                  <a:spLocks/>
                </p:cNvSpPr>
                <p:nvPr/>
              </p:nvSpPr>
              <p:spPr bwMode="auto">
                <a:xfrm>
                  <a:off x="3351171" y="3599560"/>
                  <a:ext cx="247533" cy="145824"/>
                </a:xfrm>
                <a:custGeom>
                  <a:avLst/>
                  <a:gdLst>
                    <a:gd name="T0" fmla="*/ 32 w 56"/>
                    <a:gd name="T1" fmla="*/ 0 h 33"/>
                    <a:gd name="T2" fmla="*/ 32 w 56"/>
                    <a:gd name="T3" fmla="*/ 6 h 33"/>
                    <a:gd name="T4" fmla="*/ 0 w 56"/>
                    <a:gd name="T5" fmla="*/ 33 h 33"/>
                    <a:gd name="T6" fmla="*/ 32 w 56"/>
                    <a:gd name="T7" fmla="*/ 27 h 33"/>
                    <a:gd name="T8" fmla="*/ 32 w 56"/>
                    <a:gd name="T9" fmla="*/ 32 h 33"/>
                    <a:gd name="T10" fmla="*/ 56 w 56"/>
                    <a:gd name="T11" fmla="*/ 16 h 33"/>
                    <a:gd name="T12" fmla="*/ 32 w 56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33">
                      <a:moveTo>
                        <a:pt x="32" y="0"/>
                      </a:move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4" y="6"/>
                        <a:pt x="0" y="33"/>
                        <a:pt x="0" y="33"/>
                      </a:cubicBezTo>
                      <a:cubicBezTo>
                        <a:pt x="0" y="33"/>
                        <a:pt x="9" y="27"/>
                        <a:pt x="32" y="27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: Shape 98"/>
                <p:cNvSpPr>
                  <a:spLocks/>
                </p:cNvSpPr>
                <p:nvPr/>
              </p:nvSpPr>
              <p:spPr bwMode="auto">
                <a:xfrm>
                  <a:off x="3329114" y="3728228"/>
                  <a:ext cx="242632" cy="145824"/>
                </a:xfrm>
                <a:custGeom>
                  <a:avLst/>
                  <a:gdLst>
                    <a:gd name="T0" fmla="*/ 24 w 55"/>
                    <a:gd name="T1" fmla="*/ 33 h 33"/>
                    <a:gd name="T2" fmla="*/ 24 w 55"/>
                    <a:gd name="T3" fmla="*/ 28 h 33"/>
                    <a:gd name="T4" fmla="*/ 55 w 55"/>
                    <a:gd name="T5" fmla="*/ 0 h 33"/>
                    <a:gd name="T6" fmla="*/ 24 w 55"/>
                    <a:gd name="T7" fmla="*/ 7 h 33"/>
                    <a:gd name="T8" fmla="*/ 24 w 55"/>
                    <a:gd name="T9" fmla="*/ 1 h 33"/>
                    <a:gd name="T10" fmla="*/ 0 w 55"/>
                    <a:gd name="T11" fmla="*/ 17 h 33"/>
                    <a:gd name="T12" fmla="*/ 24 w 55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33">
                      <a:moveTo>
                        <a:pt x="24" y="33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52" y="28"/>
                        <a:pt x="55" y="0"/>
                        <a:pt x="55" y="0"/>
                      </a:cubicBezTo>
                      <a:cubicBezTo>
                        <a:pt x="55" y="0"/>
                        <a:pt x="47" y="7"/>
                        <a:pt x="24" y="7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0" y="17"/>
                        <a:pt x="0" y="17"/>
                        <a:pt x="0" y="17"/>
                      </a:cubicBezTo>
                      <a:lnTo>
                        <a:pt x="2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: Shape 99"/>
                <p:cNvSpPr>
                  <a:spLocks/>
                </p:cNvSpPr>
                <p:nvPr/>
              </p:nvSpPr>
              <p:spPr bwMode="auto">
                <a:xfrm>
                  <a:off x="5196643" y="1104619"/>
                  <a:ext cx="203418" cy="203419"/>
                </a:xfrm>
                <a:custGeom>
                  <a:avLst/>
                  <a:gdLst>
                    <a:gd name="T0" fmla="*/ 34 w 46"/>
                    <a:gd name="T1" fmla="*/ 43 h 46"/>
                    <a:gd name="T2" fmla="*/ 43 w 46"/>
                    <a:gd name="T3" fmla="*/ 34 h 46"/>
                    <a:gd name="T4" fmla="*/ 45 w 46"/>
                    <a:gd name="T5" fmla="*/ 27 h 46"/>
                    <a:gd name="T6" fmla="*/ 45 w 46"/>
                    <a:gd name="T7" fmla="*/ 18 h 46"/>
                    <a:gd name="T8" fmla="*/ 43 w 46"/>
                    <a:gd name="T9" fmla="*/ 11 h 46"/>
                    <a:gd name="T10" fmla="*/ 34 w 46"/>
                    <a:gd name="T11" fmla="*/ 3 h 46"/>
                    <a:gd name="T12" fmla="*/ 31 w 46"/>
                    <a:gd name="T13" fmla="*/ 1 h 46"/>
                    <a:gd name="T14" fmla="*/ 24 w 46"/>
                    <a:gd name="T15" fmla="*/ 0 h 46"/>
                    <a:gd name="T16" fmla="*/ 25 w 46"/>
                    <a:gd name="T17" fmla="*/ 2 h 46"/>
                    <a:gd name="T18" fmla="*/ 28 w 46"/>
                    <a:gd name="T19" fmla="*/ 2 h 46"/>
                    <a:gd name="T20" fmla="*/ 31 w 46"/>
                    <a:gd name="T21" fmla="*/ 3 h 46"/>
                    <a:gd name="T22" fmla="*/ 30 w 46"/>
                    <a:gd name="T23" fmla="*/ 3 h 46"/>
                    <a:gd name="T24" fmla="*/ 26 w 46"/>
                    <a:gd name="T25" fmla="*/ 5 h 46"/>
                    <a:gd name="T26" fmla="*/ 27 w 46"/>
                    <a:gd name="T27" fmla="*/ 7 h 46"/>
                    <a:gd name="T28" fmla="*/ 29 w 46"/>
                    <a:gd name="T29" fmla="*/ 8 h 46"/>
                    <a:gd name="T30" fmla="*/ 32 w 46"/>
                    <a:gd name="T31" fmla="*/ 4 h 46"/>
                    <a:gd name="T32" fmla="*/ 35 w 46"/>
                    <a:gd name="T33" fmla="*/ 5 h 46"/>
                    <a:gd name="T34" fmla="*/ 37 w 46"/>
                    <a:gd name="T35" fmla="*/ 6 h 46"/>
                    <a:gd name="T36" fmla="*/ 38 w 46"/>
                    <a:gd name="T37" fmla="*/ 9 h 46"/>
                    <a:gd name="T38" fmla="*/ 37 w 46"/>
                    <a:gd name="T39" fmla="*/ 11 h 46"/>
                    <a:gd name="T40" fmla="*/ 36 w 46"/>
                    <a:gd name="T41" fmla="*/ 9 h 46"/>
                    <a:gd name="T42" fmla="*/ 33 w 46"/>
                    <a:gd name="T43" fmla="*/ 10 h 46"/>
                    <a:gd name="T44" fmla="*/ 35 w 46"/>
                    <a:gd name="T45" fmla="*/ 11 h 46"/>
                    <a:gd name="T46" fmla="*/ 30 w 46"/>
                    <a:gd name="T47" fmla="*/ 13 h 46"/>
                    <a:gd name="T48" fmla="*/ 28 w 46"/>
                    <a:gd name="T49" fmla="*/ 15 h 46"/>
                    <a:gd name="T50" fmla="*/ 25 w 46"/>
                    <a:gd name="T51" fmla="*/ 17 h 46"/>
                    <a:gd name="T52" fmla="*/ 26 w 46"/>
                    <a:gd name="T53" fmla="*/ 27 h 46"/>
                    <a:gd name="T54" fmla="*/ 29 w 46"/>
                    <a:gd name="T55" fmla="*/ 28 h 46"/>
                    <a:gd name="T56" fmla="*/ 31 w 46"/>
                    <a:gd name="T57" fmla="*/ 28 h 46"/>
                    <a:gd name="T58" fmla="*/ 36 w 46"/>
                    <a:gd name="T59" fmla="*/ 31 h 46"/>
                    <a:gd name="T60" fmla="*/ 38 w 46"/>
                    <a:gd name="T61" fmla="*/ 33 h 46"/>
                    <a:gd name="T62" fmla="*/ 41 w 46"/>
                    <a:gd name="T63" fmla="*/ 34 h 46"/>
                    <a:gd name="T64" fmla="*/ 26 w 46"/>
                    <a:gd name="T65" fmla="*/ 40 h 46"/>
                    <a:gd name="T66" fmla="*/ 0 w 46"/>
                    <a:gd name="T67" fmla="*/ 19 h 46"/>
                    <a:gd name="T68" fmla="*/ 0 w 46"/>
                    <a:gd name="T69" fmla="*/ 28 h 46"/>
                    <a:gd name="T70" fmla="*/ 4 w 46"/>
                    <a:gd name="T71" fmla="*/ 37 h 46"/>
                    <a:gd name="T72" fmla="*/ 14 w 46"/>
                    <a:gd name="T73" fmla="*/ 44 h 46"/>
                    <a:gd name="T74" fmla="*/ 23 w 46"/>
                    <a:gd name="T75" fmla="*/ 36 h 46"/>
                    <a:gd name="T76" fmla="*/ 22 w 46"/>
                    <a:gd name="T77" fmla="*/ 33 h 46"/>
                    <a:gd name="T78" fmla="*/ 23 w 46"/>
                    <a:gd name="T79" fmla="*/ 29 h 46"/>
                    <a:gd name="T80" fmla="*/ 21 w 46"/>
                    <a:gd name="T81" fmla="*/ 28 h 46"/>
                    <a:gd name="T82" fmla="*/ 18 w 46"/>
                    <a:gd name="T83" fmla="*/ 26 h 46"/>
                    <a:gd name="T84" fmla="*/ 13 w 46"/>
                    <a:gd name="T85" fmla="*/ 24 h 46"/>
                    <a:gd name="T86" fmla="*/ 11 w 46"/>
                    <a:gd name="T87" fmla="*/ 20 h 46"/>
                    <a:gd name="T88" fmla="*/ 10 w 46"/>
                    <a:gd name="T89" fmla="*/ 20 h 46"/>
                    <a:gd name="T90" fmla="*/ 9 w 46"/>
                    <a:gd name="T91" fmla="*/ 21 h 46"/>
                    <a:gd name="T92" fmla="*/ 8 w 46"/>
                    <a:gd name="T93" fmla="*/ 17 h 46"/>
                    <a:gd name="T94" fmla="*/ 8 w 46"/>
                    <a:gd name="T95" fmla="*/ 13 h 46"/>
                    <a:gd name="T96" fmla="*/ 10 w 46"/>
                    <a:gd name="T97" fmla="*/ 9 h 46"/>
                    <a:gd name="T98" fmla="*/ 9 w 46"/>
                    <a:gd name="T99" fmla="*/ 6 h 46"/>
                    <a:gd name="T100" fmla="*/ 20 w 46"/>
                    <a:gd name="T101" fmla="*/ 1 h 46"/>
                    <a:gd name="T102" fmla="*/ 24 w 46"/>
                    <a:gd name="T103" fmla="*/ 0 h 46"/>
                    <a:gd name="T104" fmla="*/ 14 w 46"/>
                    <a:gd name="T105" fmla="*/ 1 h 46"/>
                    <a:gd name="T106" fmla="*/ 6 w 46"/>
                    <a:gd name="T107" fmla="*/ 6 h 46"/>
                    <a:gd name="T108" fmla="*/ 1 w 46"/>
                    <a:gd name="T109" fmla="*/ 14 h 46"/>
                    <a:gd name="T110" fmla="*/ 24 w 46"/>
                    <a:gd name="T111" fmla="*/ 29 h 46"/>
                    <a:gd name="T112" fmla="*/ 21 w 46"/>
                    <a:gd name="T113" fmla="*/ 25 h 46"/>
                    <a:gd name="T114" fmla="*/ 20 w 46"/>
                    <a:gd name="T115" fmla="*/ 23 h 46"/>
                    <a:gd name="T116" fmla="*/ 16 w 46"/>
                    <a:gd name="T117" fmla="*/ 24 h 46"/>
                    <a:gd name="T118" fmla="*/ 18 w 46"/>
                    <a:gd name="T119" fmla="*/ 19 h 46"/>
                    <a:gd name="T120" fmla="*/ 22 w 46"/>
                    <a:gd name="T121" fmla="*/ 19 h 46"/>
                    <a:gd name="T122" fmla="*/ 24 w 46"/>
                    <a:gd name="T123" fmla="*/ 1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6" h="46">
                      <a:moveTo>
                        <a:pt x="24" y="46"/>
                      </a:moveTo>
                      <a:cubicBezTo>
                        <a:pt x="25" y="46"/>
                        <a:pt x="27" y="45"/>
                        <a:pt x="28" y="45"/>
                      </a:cubicBezTo>
                      <a:cubicBezTo>
                        <a:pt x="29" y="45"/>
                        <a:pt x="29" y="45"/>
                        <a:pt x="30" y="45"/>
                      </a:cubicBezTo>
                      <a:cubicBezTo>
                        <a:pt x="30" y="44"/>
                        <a:pt x="31" y="44"/>
                        <a:pt x="31" y="44"/>
                      </a:cubicBezTo>
                      <a:cubicBezTo>
                        <a:pt x="32" y="44"/>
                        <a:pt x="32" y="44"/>
                        <a:pt x="33" y="43"/>
                      </a:cubicBezTo>
                      <a:cubicBezTo>
                        <a:pt x="33" y="43"/>
                        <a:pt x="34" y="43"/>
                        <a:pt x="34" y="43"/>
                      </a:cubicBezTo>
                      <a:cubicBezTo>
                        <a:pt x="36" y="42"/>
                        <a:pt x="37" y="41"/>
                        <a:pt x="38" y="40"/>
                      </a:cubicBezTo>
                      <a:cubicBezTo>
                        <a:pt x="38" y="40"/>
                        <a:pt x="39" y="39"/>
                        <a:pt x="39" y="39"/>
                      </a:cubicBezTo>
                      <a:cubicBezTo>
                        <a:pt x="39" y="39"/>
                        <a:pt x="39" y="39"/>
                        <a:pt x="40" y="38"/>
                      </a:cubicBezTo>
                      <a:cubicBezTo>
                        <a:pt x="40" y="38"/>
                        <a:pt x="40" y="37"/>
                        <a:pt x="41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2" y="35"/>
                        <a:pt x="43" y="34"/>
                        <a:pt x="43" y="34"/>
                      </a:cubicBezTo>
                      <a:cubicBezTo>
                        <a:pt x="43" y="34"/>
                        <a:pt x="43" y="34"/>
                        <a:pt x="43" y="33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1"/>
                        <a:pt x="44" y="31"/>
                        <a:pt x="44" y="31"/>
                      </a:cubicBezTo>
                      <a:cubicBezTo>
                        <a:pt x="45" y="30"/>
                        <a:pt x="45" y="29"/>
                        <a:pt x="45" y="28"/>
                      </a:cubicBezTo>
                      <a:cubicBezTo>
                        <a:pt x="45" y="28"/>
                        <a:pt x="45" y="28"/>
                        <a:pt x="45" y="27"/>
                      </a:cubicBezTo>
                      <a:cubicBezTo>
                        <a:pt x="45" y="27"/>
                        <a:pt x="45" y="27"/>
                        <a:pt x="45" y="26"/>
                      </a:cubicBezTo>
                      <a:cubicBezTo>
                        <a:pt x="45" y="26"/>
                        <a:pt x="46" y="25"/>
                        <a:pt x="46" y="25"/>
                      </a:cubicBezTo>
                      <a:cubicBezTo>
                        <a:pt x="46" y="24"/>
                        <a:pt x="46" y="23"/>
                        <a:pt x="46" y="23"/>
                      </a:cubicBezTo>
                      <a:cubicBezTo>
                        <a:pt x="46" y="22"/>
                        <a:pt x="46" y="21"/>
                        <a:pt x="46" y="20"/>
                      </a:cubicBezTo>
                      <a:cubicBezTo>
                        <a:pt x="46" y="20"/>
                        <a:pt x="46" y="20"/>
                        <a:pt x="45" y="19"/>
                      </a:cubicBezTo>
                      <a:cubicBezTo>
                        <a:pt x="45" y="19"/>
                        <a:pt x="45" y="18"/>
                        <a:pt x="45" y="18"/>
                      </a:cubicBezTo>
                      <a:cubicBezTo>
                        <a:pt x="45" y="18"/>
                        <a:pt x="45" y="17"/>
                        <a:pt x="45" y="17"/>
                      </a:cubicBezTo>
                      <a:cubicBezTo>
                        <a:pt x="45" y="16"/>
                        <a:pt x="45" y="15"/>
                        <a:pt x="44" y="15"/>
                      </a:cubicBezTo>
                      <a:cubicBezTo>
                        <a:pt x="44" y="15"/>
                        <a:pt x="44" y="14"/>
                        <a:pt x="44" y="14"/>
                      </a:cubicBezTo>
                      <a:cubicBezTo>
                        <a:pt x="44" y="14"/>
                        <a:pt x="44" y="13"/>
                        <a:pt x="43" y="13"/>
                      </a:cubicBezTo>
                      <a:cubicBezTo>
                        <a:pt x="43" y="13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1"/>
                      </a:cubicBezTo>
                      <a:cubicBezTo>
                        <a:pt x="42" y="10"/>
                        <a:pt x="41" y="9"/>
                        <a:pt x="41" y="8"/>
                      </a:cubicBezTo>
                      <a:cubicBezTo>
                        <a:pt x="40" y="8"/>
                        <a:pt x="40" y="8"/>
                        <a:pt x="40" y="7"/>
                      </a:cubicBezTo>
                      <a:cubicBezTo>
                        <a:pt x="39" y="7"/>
                        <a:pt x="39" y="7"/>
                        <a:pt x="39" y="6"/>
                      </a:cubicBezTo>
                      <a:cubicBezTo>
                        <a:pt x="39" y="6"/>
                        <a:pt x="38" y="6"/>
                        <a:pt x="38" y="6"/>
                      </a:cubicBezTo>
                      <a:cubicBezTo>
                        <a:pt x="38" y="5"/>
                        <a:pt x="37" y="5"/>
                        <a:pt x="36" y="4"/>
                      </a:cubicBezTo>
                      <a:cubicBezTo>
                        <a:pt x="36" y="4"/>
                        <a:pt x="35" y="3"/>
                        <a:pt x="34" y="3"/>
                      </a:cubicBezTo>
                      <a:cubicBezTo>
                        <a:pt x="34" y="2"/>
                        <a:pt x="33" y="2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9" y="1"/>
                        <a:pt x="29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5" y="1"/>
                        <a:pt x="26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8" y="1"/>
                        <a:pt x="28" y="1"/>
                      </a:cubicBezTo>
                      <a:cubicBezTo>
                        <a:pt x="28" y="1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30" y="2"/>
                        <a:pt x="30" y="2"/>
                      </a:cubicBezTo>
                      <a:cubicBezTo>
                        <a:pt x="30" y="2"/>
                        <a:pt x="31" y="2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2" y="3"/>
                        <a:pt x="32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5" y="5"/>
                      </a:cubicBezTo>
                      <a:cubicBezTo>
                        <a:pt x="25" y="5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7"/>
                        <a:pt x="26" y="6"/>
                        <a:pt x="26" y="6"/>
                      </a:cubicBezTo>
                      <a:cubicBezTo>
                        <a:pt x="26" y="6"/>
                        <a:pt x="26" y="7"/>
                        <a:pt x="27" y="7"/>
                      </a:cubicBezTo>
                      <a:cubicBezTo>
                        <a:pt x="27" y="7"/>
                        <a:pt x="27" y="7"/>
                        <a:pt x="28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8"/>
                        <a:pt x="28" y="8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9" y="9"/>
                        <a:pt x="29" y="9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0" y="8"/>
                        <a:pt x="31" y="7"/>
                        <a:pt x="31" y="6"/>
                      </a:cubicBezTo>
                      <a:cubicBezTo>
                        <a:pt x="31" y="6"/>
                        <a:pt x="31" y="6"/>
                        <a:pt x="31" y="5"/>
                      </a:cubicBezTo>
                      <a:cubicBezTo>
                        <a:pt x="31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4" y="4"/>
                        <a:pt x="34" y="4"/>
                      </a:cubicBezTo>
                      <a:cubicBezTo>
                        <a:pt x="34" y="4"/>
                        <a:pt x="34" y="5"/>
                        <a:pt x="34" y="5"/>
                      </a:cubicBezTo>
                      <a:cubicBezTo>
                        <a:pt x="34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6" y="6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7" y="9"/>
                        <a:pt x="37" y="9"/>
                        <a:pt x="37" y="10"/>
                      </a:cubicBezTo>
                      <a:cubicBezTo>
                        <a:pt x="37" y="10"/>
                        <a:pt x="38" y="10"/>
                        <a:pt x="38" y="10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8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0"/>
                        <a:pt x="36" y="10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5" y="10"/>
                        <a:pt x="35" y="9"/>
                        <a:pt x="34" y="10"/>
                      </a:cubicBezTo>
                      <a:cubicBezTo>
                        <a:pt x="34" y="10"/>
                        <a:pt x="35" y="10"/>
                        <a:pt x="35" y="10"/>
                      </a:cubicBezTo>
                      <a:cubicBezTo>
                        <a:pt x="35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9"/>
                        <a:pt x="34" y="9"/>
                        <a:pt x="33" y="9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4" y="10"/>
                        <a:pt x="34" y="10"/>
                      </a:cubicBezTo>
                      <a:cubicBezTo>
                        <a:pt x="34" y="10"/>
                        <a:pt x="33" y="11"/>
                        <a:pt x="33" y="11"/>
                      </a:cubicBezTo>
                      <a:cubicBezTo>
                        <a:pt x="33" y="11"/>
                        <a:pt x="33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5" y="11"/>
                        <a:pt x="35" y="11"/>
                      </a:cubicBezTo>
                      <a:cubicBezTo>
                        <a:pt x="35" y="11"/>
                        <a:pt x="35" y="12"/>
                        <a:pt x="34" y="12"/>
                      </a:cubicBezTo>
                      <a:cubicBezTo>
                        <a:pt x="34" y="12"/>
                        <a:pt x="33" y="12"/>
                        <a:pt x="33" y="12"/>
                      </a:cubicBezTo>
                      <a:cubicBezTo>
                        <a:pt x="33" y="12"/>
                        <a:pt x="32" y="13"/>
                        <a:pt x="32" y="12"/>
                      </a:cubicBezTo>
                      <a:cubicBezTo>
                        <a:pt x="32" y="12"/>
                        <a:pt x="32" y="12"/>
                        <a:pt x="33" y="12"/>
                      </a:cubicBezTo>
                      <a:cubicBezTo>
                        <a:pt x="32" y="12"/>
                        <a:pt x="32" y="12"/>
                        <a:pt x="31" y="12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6"/>
                        <a:pt x="27" y="16"/>
                      </a:cubicBezTo>
                      <a:cubicBezTo>
                        <a:pt x="26" y="16"/>
                        <a:pt x="26" y="17"/>
                        <a:pt x="26" y="17"/>
                      </a:cubicBezTo>
                      <a:cubicBezTo>
                        <a:pt x="26" y="17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4" y="17"/>
                        <a:pt x="24" y="18"/>
                        <a:pt x="24" y="1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5" y="28"/>
                      </a:cubicBezTo>
                      <a:cubicBezTo>
                        <a:pt x="25" y="28"/>
                        <a:pt x="25" y="28"/>
                        <a:pt x="25" y="27"/>
                      </a:cubicBezTo>
                      <a:cubicBezTo>
                        <a:pt x="25" y="27"/>
                        <a:pt x="25" y="27"/>
                        <a:pt x="26" y="27"/>
                      </a:cubicBezTo>
                      <a:cubicBezTo>
                        <a:pt x="26" y="27"/>
                        <a:pt x="26" y="27"/>
                        <a:pt x="26" y="27"/>
                      </a:cubicBezTo>
                      <a:cubicBezTo>
                        <a:pt x="26" y="27"/>
                        <a:pt x="26" y="27"/>
                        <a:pt x="27" y="27"/>
                      </a:cubicBezTo>
                      <a:cubicBezTo>
                        <a:pt x="27" y="27"/>
                        <a:pt x="26" y="27"/>
                        <a:pt x="26" y="27"/>
                      </a:cubicBezTo>
                      <a:cubicBezTo>
                        <a:pt x="27" y="28"/>
                        <a:pt x="27" y="27"/>
                        <a:pt x="27" y="27"/>
                      </a:cubicBezTo>
                      <a:cubicBezTo>
                        <a:pt x="27" y="27"/>
                        <a:pt x="28" y="27"/>
                        <a:pt x="28" y="27"/>
                      </a:cubicBezTo>
                      <a:cubicBezTo>
                        <a:pt x="28" y="27"/>
                        <a:pt x="28" y="28"/>
                        <a:pt x="28" y="28"/>
                      </a:cubicBezTo>
                      <a:cubicBezTo>
                        <a:pt x="28" y="28"/>
                        <a:pt x="29" y="28"/>
                        <a:pt x="29" y="28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7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9"/>
                        <a:pt x="32" y="29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30"/>
                        <a:pt x="35" y="30"/>
                        <a:pt x="35" y="30"/>
                      </a:cubicBezTo>
                      <a:cubicBezTo>
                        <a:pt x="35" y="30"/>
                        <a:pt x="36" y="31"/>
                        <a:pt x="36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32"/>
                        <a:pt x="36" y="32"/>
                        <a:pt x="36" y="32"/>
                      </a:cubicBezTo>
                      <a:cubicBezTo>
                        <a:pt x="36" y="32"/>
                        <a:pt x="36" y="32"/>
                        <a:pt x="36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9" y="34"/>
                        <a:pt x="39" y="34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9" y="34"/>
                        <a:pt x="40" y="34"/>
                        <a:pt x="40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38" y="39"/>
                        <a:pt x="33" y="43"/>
                        <a:pt x="28" y="44"/>
                      </a:cubicBezTo>
                      <a:cubicBezTo>
                        <a:pt x="28" y="44"/>
                        <a:pt x="28" y="44"/>
                        <a:pt x="28" y="43"/>
                      </a:cubicBezTo>
                      <a:cubicBezTo>
                        <a:pt x="28" y="43"/>
                        <a:pt x="28" y="42"/>
                        <a:pt x="28" y="42"/>
                      </a:cubicBezTo>
                      <a:cubicBezTo>
                        <a:pt x="28" y="42"/>
                        <a:pt x="27" y="41"/>
                        <a:pt x="27" y="41"/>
                      </a:cubicBezTo>
                      <a:cubicBezTo>
                        <a:pt x="27" y="41"/>
                        <a:pt x="27" y="40"/>
                        <a:pt x="2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5" y="40"/>
                        <a:pt x="25" y="39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8"/>
                        <a:pt x="24" y="38"/>
                      </a:cubicBezTo>
                      <a:lnTo>
                        <a:pt x="24" y="46"/>
                      </a:lnTo>
                      <a:close/>
                      <a:moveTo>
                        <a:pt x="0" y="18"/>
                      </a:move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2"/>
                        <a:pt x="0" y="23"/>
                      </a:cubicBezTo>
                      <a:cubicBezTo>
                        <a:pt x="0" y="23"/>
                        <a:pt x="0" y="24"/>
                        <a:pt x="0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0"/>
                        <a:pt x="1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1" y="32"/>
                        <a:pt x="2" y="32"/>
                        <a:pt x="2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4"/>
                        <a:pt x="2" y="34"/>
                        <a:pt x="3" y="34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5" y="37"/>
                        <a:pt x="5" y="38"/>
                        <a:pt x="6" y="38"/>
                      </a:cubicBezTo>
                      <a:cubicBezTo>
                        <a:pt x="6" y="39"/>
                        <a:pt x="6" y="39"/>
                        <a:pt x="6" y="39"/>
                      </a:cubicBezTo>
                      <a:cubicBezTo>
                        <a:pt x="7" y="39"/>
                        <a:pt x="7" y="40"/>
                        <a:pt x="7" y="40"/>
                      </a:cubicBezTo>
                      <a:cubicBezTo>
                        <a:pt x="8" y="41"/>
                        <a:pt x="10" y="42"/>
                        <a:pt x="11" y="43"/>
                      </a:cubicBezTo>
                      <a:cubicBezTo>
                        <a:pt x="11" y="43"/>
                        <a:pt x="12" y="43"/>
                        <a:pt x="12" y="43"/>
                      </a:cubicBezTo>
                      <a:cubicBezTo>
                        <a:pt x="13" y="44"/>
                        <a:pt x="13" y="44"/>
                        <a:pt x="14" y="44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8" y="45"/>
                        <a:pt x="20" y="46"/>
                        <a:pt x="23" y="46"/>
                      </a:cubicBezTo>
                      <a:cubicBezTo>
                        <a:pt x="23" y="46"/>
                        <a:pt x="24" y="46"/>
                        <a:pt x="24" y="46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7"/>
                        <a:pt x="23" y="37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2" y="36"/>
                        <a:pt x="22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1"/>
                      </a:cubicBezTo>
                      <a:cubicBezTo>
                        <a:pt x="23" y="31"/>
                        <a:pt x="24" y="31"/>
                        <a:pt x="24" y="31"/>
                      </a:cubicBezTo>
                      <a:cubicBezTo>
                        <a:pt x="24" y="31"/>
                        <a:pt x="24" y="30"/>
                        <a:pt x="24" y="30"/>
                      </a:cubicBezTo>
                      <a:cubicBezTo>
                        <a:pt x="24" y="29"/>
                        <a:pt x="23" y="29"/>
                        <a:pt x="23" y="29"/>
                      </a:cubicBezTo>
                      <a:cubicBezTo>
                        <a:pt x="23" y="29"/>
                        <a:pt x="23" y="28"/>
                        <a:pt x="23" y="28"/>
                      </a:cubicBezTo>
                      <a:cubicBezTo>
                        <a:pt x="23" y="28"/>
                        <a:pt x="23" y="29"/>
                        <a:pt x="23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28"/>
                        <a:pt x="21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7"/>
                      </a:cubicBezTo>
                      <a:cubicBezTo>
                        <a:pt x="20" y="27"/>
                        <a:pt x="20" y="27"/>
                        <a:pt x="19" y="26"/>
                      </a:cubicBezTo>
                      <a:cubicBezTo>
                        <a:pt x="19" y="26"/>
                        <a:pt x="19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26"/>
                        <a:pt x="17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2" y="24"/>
                        <a:pt x="12" y="24"/>
                      </a:cubicBezTo>
                      <a:cubicBezTo>
                        <a:pt x="12" y="24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2"/>
                        <a:pt x="12" y="22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0" y="18"/>
                      </a:cubicBezTo>
                      <a:cubicBezTo>
                        <a:pt x="10" y="18"/>
                        <a:pt x="9" y="18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9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1"/>
                      </a:cubicBezTo>
                      <a:cubicBezTo>
                        <a:pt x="10" y="21"/>
                        <a:pt x="9" y="21"/>
                        <a:pt x="9" y="21"/>
                      </a:cubicBezTo>
                      <a:cubicBezTo>
                        <a:pt x="9" y="21"/>
                        <a:pt x="10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8" y="18"/>
                        <a:pt x="8" y="18"/>
                      </a:cubicBezTo>
                      <a:cubicBezTo>
                        <a:pt x="8" y="18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5"/>
                        <a:pt x="7" y="15"/>
                      </a:cubicBezTo>
                      <a:cubicBezTo>
                        <a:pt x="7" y="15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9" y="12"/>
                      </a:cubicBezTo>
                      <a:cubicBezTo>
                        <a:pt x="9" y="12"/>
                        <a:pt x="9" y="11"/>
                        <a:pt x="9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0"/>
                        <a:pt x="9" y="10"/>
                        <a:pt x="9" y="9"/>
                      </a:cubicBezTo>
                      <a:cubicBezTo>
                        <a:pt x="9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7"/>
                        <a:pt x="9" y="8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2" y="3"/>
                        <a:pt x="15" y="2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2"/>
                        <a:pt x="22" y="2"/>
                      </a:cubicBezTo>
                      <a:cubicBezTo>
                        <a:pt x="22" y="2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3" y="1"/>
                      </a:cubicBezTo>
                      <a:cubicBezTo>
                        <a:pt x="23" y="1"/>
                        <a:pt x="24" y="1"/>
                        <a:pt x="24" y="1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0" y="0"/>
                        <a:pt x="17" y="0"/>
                        <a:pt x="15" y="1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2"/>
                        <a:pt x="13" y="2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3"/>
                      </a:cubicBezTo>
                      <a:cubicBezTo>
                        <a:pt x="10" y="3"/>
                        <a:pt x="9" y="4"/>
                        <a:pt x="7" y="5"/>
                      </a:cubicBezTo>
                      <a:cubicBezTo>
                        <a:pt x="7" y="5"/>
                        <a:pt x="7" y="5"/>
                        <a:pt x="7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8"/>
                        <a:pt x="5" y="8"/>
                        <a:pt x="4" y="8"/>
                      </a:cubicBezTo>
                      <a:cubicBezTo>
                        <a:pt x="4" y="9"/>
                        <a:pt x="3" y="10"/>
                        <a:pt x="3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3"/>
                        <a:pt x="2" y="13"/>
                      </a:cubicBezTo>
                      <a:cubicBezTo>
                        <a:pt x="2" y="13"/>
                        <a:pt x="1" y="14"/>
                        <a:pt x="1" y="14"/>
                      </a:cubicBezTo>
                      <a:cubicBezTo>
                        <a:pt x="1" y="14"/>
                        <a:pt x="1" y="15"/>
                        <a:pt x="1" y="15"/>
                      </a:cubicBezTo>
                      <a:cubicBezTo>
                        <a:pt x="1" y="15"/>
                        <a:pt x="0" y="16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lose/>
                      <a:moveTo>
                        <a:pt x="24" y="18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4" y="29"/>
                        <a:pt x="24" y="28"/>
                        <a:pt x="23" y="28"/>
                      </a:cubicBezTo>
                      <a:cubicBezTo>
                        <a:pt x="23" y="28"/>
                        <a:pt x="23" y="28"/>
                        <a:pt x="22" y="28"/>
                      </a:cubicBezTo>
                      <a:cubicBezTo>
                        <a:pt x="22" y="28"/>
                        <a:pt x="21" y="28"/>
                        <a:pt x="21" y="27"/>
                      </a:cubicBezTo>
                      <a:cubicBezTo>
                        <a:pt x="21" y="27"/>
                        <a:pt x="21" y="27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0" y="25"/>
                        <a:pt x="20" y="25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19" y="24"/>
                        <a:pt x="19" y="24"/>
                      </a:cubicBezTo>
                      <a:cubicBezTo>
                        <a:pt x="19" y="24"/>
                        <a:pt x="20" y="24"/>
                        <a:pt x="20" y="24"/>
                      </a:cubicBezTo>
                      <a:cubicBezTo>
                        <a:pt x="20" y="24"/>
                        <a:pt x="20" y="24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3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6" y="24"/>
                        <a:pt x="16" y="24"/>
                      </a:cubicBezTo>
                      <a:cubicBezTo>
                        <a:pt x="16" y="24"/>
                        <a:pt x="16" y="23"/>
                        <a:pt x="16" y="23"/>
                      </a:cubicBezTo>
                      <a:cubicBezTo>
                        <a:pt x="15" y="22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7" y="19"/>
                        <a:pt x="17" y="19"/>
                      </a:cubicBezTo>
                      <a:cubicBezTo>
                        <a:pt x="17" y="19"/>
                        <a:pt x="18" y="19"/>
                        <a:pt x="18" y="19"/>
                      </a:cubicBezTo>
                      <a:cubicBezTo>
                        <a:pt x="18" y="19"/>
                        <a:pt x="19" y="19"/>
                        <a:pt x="19" y="19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1" y="19"/>
                        <a:pt x="21" y="18"/>
                        <a:pt x="21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3" y="19"/>
                        <a:pt x="23" y="19"/>
                      </a:cubicBezTo>
                      <a:cubicBezTo>
                        <a:pt x="23" y="19"/>
                        <a:pt x="23" y="20"/>
                        <a:pt x="23" y="20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: Shape 100"/>
                <p:cNvSpPr>
                  <a:spLocks/>
                </p:cNvSpPr>
                <p:nvPr/>
              </p:nvSpPr>
              <p:spPr bwMode="auto">
                <a:xfrm>
                  <a:off x="3152654" y="1776145"/>
                  <a:ext cx="113963" cy="185037"/>
                </a:xfrm>
                <a:custGeom>
                  <a:avLst/>
                  <a:gdLst>
                    <a:gd name="T0" fmla="*/ 0 w 26"/>
                    <a:gd name="T1" fmla="*/ 29 h 42"/>
                    <a:gd name="T2" fmla="*/ 0 w 26"/>
                    <a:gd name="T3" fmla="*/ 35 h 42"/>
                    <a:gd name="T4" fmla="*/ 8 w 26"/>
                    <a:gd name="T5" fmla="*/ 42 h 42"/>
                    <a:gd name="T6" fmla="*/ 18 w 26"/>
                    <a:gd name="T7" fmla="*/ 42 h 42"/>
                    <a:gd name="T8" fmla="*/ 26 w 26"/>
                    <a:gd name="T9" fmla="*/ 35 h 42"/>
                    <a:gd name="T10" fmla="*/ 26 w 26"/>
                    <a:gd name="T11" fmla="*/ 29 h 42"/>
                    <a:gd name="T12" fmla="*/ 17 w 26"/>
                    <a:gd name="T13" fmla="*/ 29 h 42"/>
                    <a:gd name="T14" fmla="*/ 17 w 26"/>
                    <a:gd name="T15" fmla="*/ 24 h 42"/>
                    <a:gd name="T16" fmla="*/ 26 w 26"/>
                    <a:gd name="T17" fmla="*/ 24 h 42"/>
                    <a:gd name="T18" fmla="*/ 26 w 26"/>
                    <a:gd name="T19" fmla="*/ 16 h 42"/>
                    <a:gd name="T20" fmla="*/ 17 w 26"/>
                    <a:gd name="T21" fmla="*/ 16 h 42"/>
                    <a:gd name="T22" fmla="*/ 17 w 26"/>
                    <a:gd name="T23" fmla="*/ 10 h 42"/>
                    <a:gd name="T24" fmla="*/ 26 w 26"/>
                    <a:gd name="T25" fmla="*/ 10 h 42"/>
                    <a:gd name="T26" fmla="*/ 26 w 26"/>
                    <a:gd name="T27" fmla="*/ 7 h 42"/>
                    <a:gd name="T28" fmla="*/ 18 w 26"/>
                    <a:gd name="T29" fmla="*/ 0 h 42"/>
                    <a:gd name="T30" fmla="*/ 8 w 26"/>
                    <a:gd name="T31" fmla="*/ 0 h 42"/>
                    <a:gd name="T32" fmla="*/ 0 w 26"/>
                    <a:gd name="T33" fmla="*/ 7 h 42"/>
                    <a:gd name="T34" fmla="*/ 0 w 26"/>
                    <a:gd name="T35" fmla="*/ 10 h 42"/>
                    <a:gd name="T36" fmla="*/ 9 w 26"/>
                    <a:gd name="T37" fmla="*/ 10 h 42"/>
                    <a:gd name="T38" fmla="*/ 9 w 26"/>
                    <a:gd name="T39" fmla="*/ 16 h 42"/>
                    <a:gd name="T40" fmla="*/ 0 w 26"/>
                    <a:gd name="T41" fmla="*/ 16 h 42"/>
                    <a:gd name="T42" fmla="*/ 0 w 26"/>
                    <a:gd name="T43" fmla="*/ 24 h 42"/>
                    <a:gd name="T44" fmla="*/ 9 w 26"/>
                    <a:gd name="T45" fmla="*/ 24 h 42"/>
                    <a:gd name="T46" fmla="*/ 9 w 26"/>
                    <a:gd name="T47" fmla="*/ 29 h 42"/>
                    <a:gd name="T48" fmla="*/ 0 w 26"/>
                    <a:gd name="T49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" h="42">
                      <a:moveTo>
                        <a:pt x="0" y="29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9"/>
                        <a:pt x="4" y="42"/>
                        <a:pt x="8" y="42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22" y="42"/>
                        <a:pt x="26" y="39"/>
                        <a:pt x="26" y="3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3"/>
                        <a:pt x="22" y="0"/>
                        <a:pt x="1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9"/>
                        <a:pt x="9" y="29"/>
                        <a:pt x="9" y="29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: Shape 101"/>
                <p:cNvSpPr>
                  <a:spLocks/>
                </p:cNvSpPr>
                <p:nvPr/>
              </p:nvSpPr>
              <p:spPr bwMode="auto">
                <a:xfrm>
                  <a:off x="3120794" y="1944027"/>
                  <a:ext cx="177685" cy="113963"/>
                </a:xfrm>
                <a:custGeom>
                  <a:avLst/>
                  <a:gdLst>
                    <a:gd name="T0" fmla="*/ 0 w 40"/>
                    <a:gd name="T1" fmla="*/ 1 h 26"/>
                    <a:gd name="T2" fmla="*/ 13 w 40"/>
                    <a:gd name="T3" fmla="*/ 12 h 26"/>
                    <a:gd name="T4" fmla="*/ 17 w 40"/>
                    <a:gd name="T5" fmla="*/ 12 h 26"/>
                    <a:gd name="T6" fmla="*/ 17 w 40"/>
                    <a:gd name="T7" fmla="*/ 20 h 26"/>
                    <a:gd name="T8" fmla="*/ 12 w 40"/>
                    <a:gd name="T9" fmla="*/ 20 h 26"/>
                    <a:gd name="T10" fmla="*/ 12 w 40"/>
                    <a:gd name="T11" fmla="*/ 26 h 26"/>
                    <a:gd name="T12" fmla="*/ 28 w 40"/>
                    <a:gd name="T13" fmla="*/ 26 h 26"/>
                    <a:gd name="T14" fmla="*/ 28 w 40"/>
                    <a:gd name="T15" fmla="*/ 20 h 26"/>
                    <a:gd name="T16" fmla="*/ 23 w 40"/>
                    <a:gd name="T17" fmla="*/ 20 h 26"/>
                    <a:gd name="T18" fmla="*/ 23 w 40"/>
                    <a:gd name="T19" fmla="*/ 12 h 26"/>
                    <a:gd name="T20" fmla="*/ 27 w 40"/>
                    <a:gd name="T21" fmla="*/ 12 h 26"/>
                    <a:gd name="T22" fmla="*/ 40 w 40"/>
                    <a:gd name="T23" fmla="*/ 1 h 26"/>
                    <a:gd name="T24" fmla="*/ 35 w 40"/>
                    <a:gd name="T25" fmla="*/ 0 h 26"/>
                    <a:gd name="T26" fmla="*/ 27 w 40"/>
                    <a:gd name="T27" fmla="*/ 7 h 26"/>
                    <a:gd name="T28" fmla="*/ 13 w 40"/>
                    <a:gd name="T29" fmla="*/ 7 h 26"/>
                    <a:gd name="T30" fmla="*/ 5 w 40"/>
                    <a:gd name="T31" fmla="*/ 0 h 26"/>
                    <a:gd name="T32" fmla="*/ 0 w 40"/>
                    <a:gd name="T33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" h="26">
                      <a:moveTo>
                        <a:pt x="0" y="1"/>
                      </a:moveTo>
                      <a:cubicBezTo>
                        <a:pt x="1" y="7"/>
                        <a:pt x="7" y="12"/>
                        <a:pt x="13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3" y="12"/>
                        <a:pt x="39" y="6"/>
                        <a:pt x="40" y="1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3"/>
                        <a:pt x="31" y="7"/>
                        <a:pt x="27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0" y="7"/>
                        <a:pt x="6" y="4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: Shape 102"/>
                <p:cNvSpPr>
                  <a:spLocks/>
                </p:cNvSpPr>
                <p:nvPr/>
              </p:nvSpPr>
              <p:spPr bwMode="auto">
                <a:xfrm>
                  <a:off x="2949236" y="2720939"/>
                  <a:ext cx="159304" cy="251210"/>
                </a:xfrm>
                <a:custGeom>
                  <a:avLst/>
                  <a:gdLst>
                    <a:gd name="T0" fmla="*/ 130 w 130"/>
                    <a:gd name="T1" fmla="*/ 205 h 205"/>
                    <a:gd name="T2" fmla="*/ 115 w 130"/>
                    <a:gd name="T3" fmla="*/ 4 h 205"/>
                    <a:gd name="T4" fmla="*/ 101 w 130"/>
                    <a:gd name="T5" fmla="*/ 0 h 205"/>
                    <a:gd name="T6" fmla="*/ 115 w 130"/>
                    <a:gd name="T7" fmla="*/ 14 h 205"/>
                    <a:gd name="T8" fmla="*/ 115 w 130"/>
                    <a:gd name="T9" fmla="*/ 133 h 205"/>
                    <a:gd name="T10" fmla="*/ 101 w 130"/>
                    <a:gd name="T11" fmla="*/ 148 h 205"/>
                    <a:gd name="T12" fmla="*/ 115 w 130"/>
                    <a:gd name="T13" fmla="*/ 162 h 205"/>
                    <a:gd name="T14" fmla="*/ 101 w 130"/>
                    <a:gd name="T15" fmla="*/ 162 h 205"/>
                    <a:gd name="T16" fmla="*/ 115 w 130"/>
                    <a:gd name="T17" fmla="*/ 173 h 205"/>
                    <a:gd name="T18" fmla="*/ 115 w 130"/>
                    <a:gd name="T19" fmla="*/ 191 h 205"/>
                    <a:gd name="T20" fmla="*/ 101 w 130"/>
                    <a:gd name="T21" fmla="*/ 205 h 205"/>
                    <a:gd name="T22" fmla="*/ 90 w 130"/>
                    <a:gd name="T23" fmla="*/ 4 h 205"/>
                    <a:gd name="T24" fmla="*/ 65 w 130"/>
                    <a:gd name="T25" fmla="*/ 14 h 205"/>
                    <a:gd name="T26" fmla="*/ 101 w 130"/>
                    <a:gd name="T27" fmla="*/ 0 h 205"/>
                    <a:gd name="T28" fmla="*/ 90 w 130"/>
                    <a:gd name="T29" fmla="*/ 0 h 205"/>
                    <a:gd name="T30" fmla="*/ 101 w 130"/>
                    <a:gd name="T31" fmla="*/ 205 h 205"/>
                    <a:gd name="T32" fmla="*/ 90 w 130"/>
                    <a:gd name="T33" fmla="*/ 191 h 205"/>
                    <a:gd name="T34" fmla="*/ 101 w 130"/>
                    <a:gd name="T35" fmla="*/ 173 h 205"/>
                    <a:gd name="T36" fmla="*/ 90 w 130"/>
                    <a:gd name="T37" fmla="*/ 162 h 205"/>
                    <a:gd name="T38" fmla="*/ 101 w 130"/>
                    <a:gd name="T39" fmla="*/ 148 h 205"/>
                    <a:gd name="T40" fmla="*/ 65 w 130"/>
                    <a:gd name="T41" fmla="*/ 133 h 205"/>
                    <a:gd name="T42" fmla="*/ 76 w 130"/>
                    <a:gd name="T43" fmla="*/ 148 h 205"/>
                    <a:gd name="T44" fmla="*/ 76 w 130"/>
                    <a:gd name="T45" fmla="*/ 162 h 205"/>
                    <a:gd name="T46" fmla="*/ 65 w 130"/>
                    <a:gd name="T47" fmla="*/ 173 h 205"/>
                    <a:gd name="T48" fmla="*/ 76 w 130"/>
                    <a:gd name="T49" fmla="*/ 191 h 205"/>
                    <a:gd name="T50" fmla="*/ 65 w 130"/>
                    <a:gd name="T51" fmla="*/ 191 h 205"/>
                    <a:gd name="T52" fmla="*/ 65 w 130"/>
                    <a:gd name="T53" fmla="*/ 4 h 205"/>
                    <a:gd name="T54" fmla="*/ 25 w 130"/>
                    <a:gd name="T55" fmla="*/ 14 h 205"/>
                    <a:gd name="T56" fmla="*/ 65 w 130"/>
                    <a:gd name="T57" fmla="*/ 4 h 205"/>
                    <a:gd name="T58" fmla="*/ 25 w 130"/>
                    <a:gd name="T59" fmla="*/ 205 h 205"/>
                    <a:gd name="T60" fmla="*/ 65 w 130"/>
                    <a:gd name="T61" fmla="*/ 191 h 205"/>
                    <a:gd name="T62" fmla="*/ 50 w 130"/>
                    <a:gd name="T63" fmla="*/ 173 h 205"/>
                    <a:gd name="T64" fmla="*/ 65 w 130"/>
                    <a:gd name="T65" fmla="*/ 162 h 205"/>
                    <a:gd name="T66" fmla="*/ 50 w 130"/>
                    <a:gd name="T67" fmla="*/ 148 h 205"/>
                    <a:gd name="T68" fmla="*/ 65 w 130"/>
                    <a:gd name="T69" fmla="*/ 133 h 205"/>
                    <a:gd name="T70" fmla="*/ 25 w 130"/>
                    <a:gd name="T71" fmla="*/ 148 h 205"/>
                    <a:gd name="T72" fmla="*/ 40 w 130"/>
                    <a:gd name="T73" fmla="*/ 162 h 205"/>
                    <a:gd name="T74" fmla="*/ 25 w 130"/>
                    <a:gd name="T75" fmla="*/ 162 h 205"/>
                    <a:gd name="T76" fmla="*/ 40 w 130"/>
                    <a:gd name="T77" fmla="*/ 173 h 205"/>
                    <a:gd name="T78" fmla="*/ 40 w 130"/>
                    <a:gd name="T79" fmla="*/ 191 h 205"/>
                    <a:gd name="T80" fmla="*/ 25 w 130"/>
                    <a:gd name="T81" fmla="*/ 205 h 205"/>
                    <a:gd name="T82" fmla="*/ 0 w 130"/>
                    <a:gd name="T83" fmla="*/ 4 h 205"/>
                    <a:gd name="T84" fmla="*/ 25 w 130"/>
                    <a:gd name="T85" fmla="*/ 205 h 205"/>
                    <a:gd name="T86" fmla="*/ 14 w 130"/>
                    <a:gd name="T87" fmla="*/ 191 h 205"/>
                    <a:gd name="T88" fmla="*/ 25 w 130"/>
                    <a:gd name="T89" fmla="*/ 173 h 205"/>
                    <a:gd name="T90" fmla="*/ 14 w 130"/>
                    <a:gd name="T91" fmla="*/ 162 h 205"/>
                    <a:gd name="T92" fmla="*/ 25 w 130"/>
                    <a:gd name="T93" fmla="*/ 148 h 205"/>
                    <a:gd name="T94" fmla="*/ 14 w 130"/>
                    <a:gd name="T95" fmla="*/ 133 h 205"/>
                    <a:gd name="T96" fmla="*/ 25 w 130"/>
                    <a:gd name="T97" fmla="*/ 14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0" h="205">
                      <a:moveTo>
                        <a:pt x="101" y="205"/>
                      </a:moveTo>
                      <a:lnTo>
                        <a:pt x="130" y="205"/>
                      </a:lnTo>
                      <a:lnTo>
                        <a:pt x="130" y="4"/>
                      </a:lnTo>
                      <a:lnTo>
                        <a:pt x="115" y="4"/>
                      </a:lnTo>
                      <a:lnTo>
                        <a:pt x="115" y="0"/>
                      </a:lnTo>
                      <a:lnTo>
                        <a:pt x="101" y="0"/>
                      </a:lnTo>
                      <a:lnTo>
                        <a:pt x="101" y="14"/>
                      </a:lnTo>
                      <a:lnTo>
                        <a:pt x="115" y="14"/>
                      </a:lnTo>
                      <a:lnTo>
                        <a:pt x="115" y="133"/>
                      </a:lnTo>
                      <a:lnTo>
                        <a:pt x="115" y="133"/>
                      </a:lnTo>
                      <a:lnTo>
                        <a:pt x="101" y="133"/>
                      </a:lnTo>
                      <a:lnTo>
                        <a:pt x="101" y="148"/>
                      </a:lnTo>
                      <a:lnTo>
                        <a:pt x="115" y="148"/>
                      </a:lnTo>
                      <a:lnTo>
                        <a:pt x="115" y="162"/>
                      </a:lnTo>
                      <a:lnTo>
                        <a:pt x="115" y="162"/>
                      </a:lnTo>
                      <a:lnTo>
                        <a:pt x="101" y="162"/>
                      </a:lnTo>
                      <a:lnTo>
                        <a:pt x="101" y="173"/>
                      </a:lnTo>
                      <a:lnTo>
                        <a:pt x="115" y="173"/>
                      </a:lnTo>
                      <a:lnTo>
                        <a:pt x="115" y="191"/>
                      </a:lnTo>
                      <a:lnTo>
                        <a:pt x="115" y="191"/>
                      </a:lnTo>
                      <a:lnTo>
                        <a:pt x="101" y="191"/>
                      </a:lnTo>
                      <a:lnTo>
                        <a:pt x="101" y="205"/>
                      </a:lnTo>
                      <a:close/>
                      <a:moveTo>
                        <a:pt x="90" y="0"/>
                      </a:moveTo>
                      <a:lnTo>
                        <a:pt x="90" y="4"/>
                      </a:lnTo>
                      <a:lnTo>
                        <a:pt x="65" y="4"/>
                      </a:lnTo>
                      <a:lnTo>
                        <a:pt x="65" y="14"/>
                      </a:lnTo>
                      <a:lnTo>
                        <a:pt x="101" y="14"/>
                      </a:lnTo>
                      <a:lnTo>
                        <a:pt x="101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  <a:moveTo>
                        <a:pt x="65" y="205"/>
                      </a:moveTo>
                      <a:lnTo>
                        <a:pt x="101" y="205"/>
                      </a:lnTo>
                      <a:lnTo>
                        <a:pt x="101" y="191"/>
                      </a:lnTo>
                      <a:lnTo>
                        <a:pt x="90" y="191"/>
                      </a:lnTo>
                      <a:lnTo>
                        <a:pt x="90" y="173"/>
                      </a:lnTo>
                      <a:lnTo>
                        <a:pt x="101" y="173"/>
                      </a:lnTo>
                      <a:lnTo>
                        <a:pt x="101" y="162"/>
                      </a:lnTo>
                      <a:lnTo>
                        <a:pt x="90" y="162"/>
                      </a:lnTo>
                      <a:lnTo>
                        <a:pt x="90" y="148"/>
                      </a:lnTo>
                      <a:lnTo>
                        <a:pt x="101" y="148"/>
                      </a:lnTo>
                      <a:lnTo>
                        <a:pt x="101" y="133"/>
                      </a:lnTo>
                      <a:lnTo>
                        <a:pt x="65" y="133"/>
                      </a:lnTo>
                      <a:lnTo>
                        <a:pt x="65" y="148"/>
                      </a:lnTo>
                      <a:lnTo>
                        <a:pt x="76" y="148"/>
                      </a:lnTo>
                      <a:lnTo>
                        <a:pt x="76" y="162"/>
                      </a:lnTo>
                      <a:lnTo>
                        <a:pt x="76" y="162"/>
                      </a:lnTo>
                      <a:lnTo>
                        <a:pt x="65" y="162"/>
                      </a:lnTo>
                      <a:lnTo>
                        <a:pt x="65" y="173"/>
                      </a:lnTo>
                      <a:lnTo>
                        <a:pt x="76" y="173"/>
                      </a:lnTo>
                      <a:lnTo>
                        <a:pt x="76" y="191"/>
                      </a:lnTo>
                      <a:lnTo>
                        <a:pt x="76" y="191"/>
                      </a:lnTo>
                      <a:lnTo>
                        <a:pt x="65" y="191"/>
                      </a:lnTo>
                      <a:lnTo>
                        <a:pt x="65" y="205"/>
                      </a:lnTo>
                      <a:close/>
                      <a:moveTo>
                        <a:pt x="65" y="4"/>
                      </a:moveTo>
                      <a:lnTo>
                        <a:pt x="25" y="4"/>
                      </a:lnTo>
                      <a:lnTo>
                        <a:pt x="25" y="14"/>
                      </a:lnTo>
                      <a:lnTo>
                        <a:pt x="65" y="14"/>
                      </a:lnTo>
                      <a:lnTo>
                        <a:pt x="65" y="4"/>
                      </a:lnTo>
                      <a:lnTo>
                        <a:pt x="65" y="4"/>
                      </a:lnTo>
                      <a:close/>
                      <a:moveTo>
                        <a:pt x="25" y="205"/>
                      </a:moveTo>
                      <a:lnTo>
                        <a:pt x="65" y="205"/>
                      </a:lnTo>
                      <a:lnTo>
                        <a:pt x="65" y="191"/>
                      </a:lnTo>
                      <a:lnTo>
                        <a:pt x="50" y="191"/>
                      </a:lnTo>
                      <a:lnTo>
                        <a:pt x="50" y="173"/>
                      </a:lnTo>
                      <a:lnTo>
                        <a:pt x="65" y="173"/>
                      </a:lnTo>
                      <a:lnTo>
                        <a:pt x="65" y="162"/>
                      </a:lnTo>
                      <a:lnTo>
                        <a:pt x="50" y="162"/>
                      </a:lnTo>
                      <a:lnTo>
                        <a:pt x="50" y="148"/>
                      </a:lnTo>
                      <a:lnTo>
                        <a:pt x="65" y="148"/>
                      </a:lnTo>
                      <a:lnTo>
                        <a:pt x="65" y="133"/>
                      </a:lnTo>
                      <a:lnTo>
                        <a:pt x="25" y="133"/>
                      </a:lnTo>
                      <a:lnTo>
                        <a:pt x="25" y="148"/>
                      </a:lnTo>
                      <a:lnTo>
                        <a:pt x="40" y="148"/>
                      </a:lnTo>
                      <a:lnTo>
                        <a:pt x="40" y="162"/>
                      </a:lnTo>
                      <a:lnTo>
                        <a:pt x="40" y="162"/>
                      </a:lnTo>
                      <a:lnTo>
                        <a:pt x="25" y="162"/>
                      </a:lnTo>
                      <a:lnTo>
                        <a:pt x="25" y="173"/>
                      </a:lnTo>
                      <a:lnTo>
                        <a:pt x="40" y="173"/>
                      </a:lnTo>
                      <a:lnTo>
                        <a:pt x="40" y="191"/>
                      </a:lnTo>
                      <a:lnTo>
                        <a:pt x="40" y="191"/>
                      </a:lnTo>
                      <a:lnTo>
                        <a:pt x="25" y="191"/>
                      </a:lnTo>
                      <a:lnTo>
                        <a:pt x="25" y="205"/>
                      </a:lnTo>
                      <a:close/>
                      <a:moveTo>
                        <a:pt x="25" y="4"/>
                      </a:moveTo>
                      <a:lnTo>
                        <a:pt x="0" y="4"/>
                      </a:lnTo>
                      <a:lnTo>
                        <a:pt x="0" y="205"/>
                      </a:lnTo>
                      <a:lnTo>
                        <a:pt x="25" y="205"/>
                      </a:lnTo>
                      <a:lnTo>
                        <a:pt x="25" y="191"/>
                      </a:lnTo>
                      <a:lnTo>
                        <a:pt x="14" y="191"/>
                      </a:lnTo>
                      <a:lnTo>
                        <a:pt x="14" y="173"/>
                      </a:lnTo>
                      <a:lnTo>
                        <a:pt x="25" y="173"/>
                      </a:lnTo>
                      <a:lnTo>
                        <a:pt x="25" y="162"/>
                      </a:lnTo>
                      <a:lnTo>
                        <a:pt x="14" y="162"/>
                      </a:lnTo>
                      <a:lnTo>
                        <a:pt x="14" y="148"/>
                      </a:lnTo>
                      <a:lnTo>
                        <a:pt x="25" y="148"/>
                      </a:lnTo>
                      <a:lnTo>
                        <a:pt x="25" y="133"/>
                      </a:lnTo>
                      <a:lnTo>
                        <a:pt x="14" y="133"/>
                      </a:lnTo>
                      <a:lnTo>
                        <a:pt x="14" y="14"/>
                      </a:lnTo>
                      <a:lnTo>
                        <a:pt x="25" y="14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: Shape 103"/>
                <p:cNvSpPr>
                  <a:spLocks/>
                </p:cNvSpPr>
                <p:nvPr/>
              </p:nvSpPr>
              <p:spPr bwMode="auto">
                <a:xfrm>
                  <a:off x="5708865" y="1497977"/>
                  <a:ext cx="145824" cy="145824"/>
                </a:xfrm>
                <a:custGeom>
                  <a:avLst/>
                  <a:gdLst>
                    <a:gd name="T0" fmla="*/ 16 w 33"/>
                    <a:gd name="T1" fmla="*/ 31 h 33"/>
                    <a:gd name="T2" fmla="*/ 19 w 33"/>
                    <a:gd name="T3" fmla="*/ 31 h 33"/>
                    <a:gd name="T4" fmla="*/ 20 w 33"/>
                    <a:gd name="T5" fmla="*/ 33 h 33"/>
                    <a:gd name="T6" fmla="*/ 26 w 33"/>
                    <a:gd name="T7" fmla="*/ 31 h 33"/>
                    <a:gd name="T8" fmla="*/ 25 w 33"/>
                    <a:gd name="T9" fmla="*/ 29 h 33"/>
                    <a:gd name="T10" fmla="*/ 28 w 33"/>
                    <a:gd name="T11" fmla="*/ 25 h 33"/>
                    <a:gd name="T12" fmla="*/ 30 w 33"/>
                    <a:gd name="T13" fmla="*/ 26 h 33"/>
                    <a:gd name="T14" fmla="*/ 33 w 33"/>
                    <a:gd name="T15" fmla="*/ 20 h 33"/>
                    <a:gd name="T16" fmla="*/ 30 w 33"/>
                    <a:gd name="T17" fmla="*/ 19 h 33"/>
                    <a:gd name="T18" fmla="*/ 30 w 33"/>
                    <a:gd name="T19" fmla="*/ 14 h 33"/>
                    <a:gd name="T20" fmla="*/ 33 w 33"/>
                    <a:gd name="T21" fmla="*/ 13 h 33"/>
                    <a:gd name="T22" fmla="*/ 30 w 33"/>
                    <a:gd name="T23" fmla="*/ 8 h 33"/>
                    <a:gd name="T24" fmla="*/ 28 w 33"/>
                    <a:gd name="T25" fmla="*/ 9 h 33"/>
                    <a:gd name="T26" fmla="*/ 24 w 33"/>
                    <a:gd name="T27" fmla="*/ 5 h 33"/>
                    <a:gd name="T28" fmla="*/ 25 w 33"/>
                    <a:gd name="T29" fmla="*/ 3 h 33"/>
                    <a:gd name="T30" fmla="*/ 20 w 33"/>
                    <a:gd name="T31" fmla="*/ 0 h 33"/>
                    <a:gd name="T32" fmla="*/ 19 w 33"/>
                    <a:gd name="T33" fmla="*/ 3 h 33"/>
                    <a:gd name="T34" fmla="*/ 16 w 33"/>
                    <a:gd name="T35" fmla="*/ 3 h 33"/>
                    <a:gd name="T36" fmla="*/ 16 w 33"/>
                    <a:gd name="T37" fmla="*/ 7 h 33"/>
                    <a:gd name="T38" fmla="*/ 25 w 33"/>
                    <a:gd name="T39" fmla="*/ 13 h 33"/>
                    <a:gd name="T40" fmla="*/ 20 w 33"/>
                    <a:gd name="T41" fmla="*/ 26 h 33"/>
                    <a:gd name="T42" fmla="*/ 16 w 33"/>
                    <a:gd name="T43" fmla="*/ 26 h 33"/>
                    <a:gd name="T44" fmla="*/ 16 w 33"/>
                    <a:gd name="T45" fmla="*/ 26 h 33"/>
                    <a:gd name="T46" fmla="*/ 16 w 33"/>
                    <a:gd name="T47" fmla="*/ 31 h 33"/>
                    <a:gd name="T48" fmla="*/ 2 w 33"/>
                    <a:gd name="T49" fmla="*/ 20 h 33"/>
                    <a:gd name="T50" fmla="*/ 0 w 33"/>
                    <a:gd name="T51" fmla="*/ 21 h 33"/>
                    <a:gd name="T52" fmla="*/ 2 w 33"/>
                    <a:gd name="T53" fmla="*/ 26 h 33"/>
                    <a:gd name="T54" fmla="*/ 5 w 33"/>
                    <a:gd name="T55" fmla="*/ 25 h 33"/>
                    <a:gd name="T56" fmla="*/ 8 w 33"/>
                    <a:gd name="T57" fmla="*/ 29 h 33"/>
                    <a:gd name="T58" fmla="*/ 7 w 33"/>
                    <a:gd name="T59" fmla="*/ 31 h 33"/>
                    <a:gd name="T60" fmla="*/ 13 w 33"/>
                    <a:gd name="T61" fmla="*/ 33 h 33"/>
                    <a:gd name="T62" fmla="*/ 14 w 33"/>
                    <a:gd name="T63" fmla="*/ 31 h 33"/>
                    <a:gd name="T64" fmla="*/ 16 w 33"/>
                    <a:gd name="T65" fmla="*/ 31 h 33"/>
                    <a:gd name="T66" fmla="*/ 16 w 33"/>
                    <a:gd name="T67" fmla="*/ 26 h 33"/>
                    <a:gd name="T68" fmla="*/ 8 w 33"/>
                    <a:gd name="T69" fmla="*/ 21 h 33"/>
                    <a:gd name="T70" fmla="*/ 13 w 33"/>
                    <a:gd name="T71" fmla="*/ 8 h 33"/>
                    <a:gd name="T72" fmla="*/ 13 w 33"/>
                    <a:gd name="T73" fmla="*/ 8 h 33"/>
                    <a:gd name="T74" fmla="*/ 16 w 33"/>
                    <a:gd name="T75" fmla="*/ 7 h 33"/>
                    <a:gd name="T76" fmla="*/ 16 w 33"/>
                    <a:gd name="T77" fmla="*/ 7 h 33"/>
                    <a:gd name="T78" fmla="*/ 16 w 33"/>
                    <a:gd name="T79" fmla="*/ 3 h 33"/>
                    <a:gd name="T80" fmla="*/ 14 w 33"/>
                    <a:gd name="T81" fmla="*/ 3 h 33"/>
                    <a:gd name="T82" fmla="*/ 13 w 33"/>
                    <a:gd name="T83" fmla="*/ 1 h 33"/>
                    <a:gd name="T84" fmla="*/ 7 w 33"/>
                    <a:gd name="T85" fmla="*/ 3 h 33"/>
                    <a:gd name="T86" fmla="*/ 8 w 33"/>
                    <a:gd name="T87" fmla="*/ 5 h 33"/>
                    <a:gd name="T88" fmla="*/ 5 w 33"/>
                    <a:gd name="T89" fmla="*/ 9 h 33"/>
                    <a:gd name="T90" fmla="*/ 2 w 33"/>
                    <a:gd name="T91" fmla="*/ 8 h 33"/>
                    <a:gd name="T92" fmla="*/ 0 w 33"/>
                    <a:gd name="T93" fmla="*/ 14 h 33"/>
                    <a:gd name="T94" fmla="*/ 2 w 33"/>
                    <a:gd name="T95" fmla="*/ 15 h 33"/>
                    <a:gd name="T96" fmla="*/ 2 w 33"/>
                    <a:gd name="T97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3" h="33">
                      <a:moveTo>
                        <a:pt x="16" y="31"/>
                      </a:move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6" y="28"/>
                        <a:pt x="27" y="26"/>
                        <a:pt x="28" y="25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18"/>
                        <a:pt x="31" y="16"/>
                        <a:pt x="30" y="14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7" y="7"/>
                        <a:pt x="26" y="6"/>
                        <a:pt x="24" y="5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3"/>
                        <a:pt x="17" y="3"/>
                        <a:pt x="16" y="3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20" y="7"/>
                        <a:pt x="24" y="10"/>
                        <a:pt x="25" y="13"/>
                      </a:cubicBezTo>
                      <a:cubicBezTo>
                        <a:pt x="27" y="18"/>
                        <a:pt x="25" y="24"/>
                        <a:pt x="20" y="26"/>
                      </a:cubicBezTo>
                      <a:cubicBezTo>
                        <a:pt x="19" y="26"/>
                        <a:pt x="18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lnTo>
                        <a:pt x="16" y="31"/>
                      </a:lnTo>
                      <a:close/>
                      <a:moveTo>
                        <a:pt x="2" y="20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6" y="27"/>
                        <a:pt x="7" y="28"/>
                        <a:pt x="8" y="29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5" y="31"/>
                        <a:pt x="16" y="31"/>
                        <a:pt x="16" y="31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3" y="26"/>
                        <a:pt x="9" y="24"/>
                        <a:pt x="8" y="21"/>
                      </a:cubicBezTo>
                      <a:cubicBezTo>
                        <a:pt x="5" y="16"/>
                        <a:pt x="8" y="10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8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3"/>
                        <a:pt x="15" y="3"/>
                        <a:pt x="14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6"/>
                        <a:pt x="6" y="7"/>
                        <a:pt x="5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8"/>
                        <a:pt x="2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: Shape 104"/>
                <p:cNvSpPr>
                  <a:spLocks/>
                </p:cNvSpPr>
                <p:nvPr/>
              </p:nvSpPr>
              <p:spPr bwMode="auto">
                <a:xfrm>
                  <a:off x="3876873" y="1241865"/>
                  <a:ext cx="25734" cy="30635"/>
                </a:xfrm>
                <a:custGeom>
                  <a:avLst/>
                  <a:gdLst>
                    <a:gd name="T0" fmla="*/ 0 w 6"/>
                    <a:gd name="T1" fmla="*/ 0 h 7"/>
                    <a:gd name="T2" fmla="*/ 2 w 6"/>
                    <a:gd name="T3" fmla="*/ 7 h 7"/>
                    <a:gd name="T4" fmla="*/ 6 w 6"/>
                    <a:gd name="T5" fmla="*/ 0 h 7"/>
                    <a:gd name="T6" fmla="*/ 0 w 6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cubicBezTo>
                        <a:pt x="0" y="3"/>
                        <a:pt x="1" y="5"/>
                        <a:pt x="2" y="7"/>
                      </a:cubicBezTo>
                      <a:cubicBezTo>
                        <a:pt x="5" y="5"/>
                        <a:pt x="6" y="3"/>
                        <a:pt x="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: Shape 105"/>
                <p:cNvSpPr>
                  <a:spLocks/>
                </p:cNvSpPr>
                <p:nvPr/>
              </p:nvSpPr>
              <p:spPr bwMode="auto">
                <a:xfrm>
                  <a:off x="3876873" y="1197751"/>
                  <a:ext cx="25734" cy="34312"/>
                </a:xfrm>
                <a:custGeom>
                  <a:avLst/>
                  <a:gdLst>
                    <a:gd name="T0" fmla="*/ 2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2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2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: Shape 106"/>
                <p:cNvSpPr>
                  <a:spLocks/>
                </p:cNvSpPr>
                <p:nvPr/>
              </p:nvSpPr>
              <p:spPr bwMode="auto">
                <a:xfrm>
                  <a:off x="3854816" y="1184271"/>
                  <a:ext cx="25734" cy="4779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11 h 11"/>
                    <a:gd name="T4" fmla="*/ 3 w 6"/>
                    <a:gd name="T5" fmla="*/ 11 h 11"/>
                    <a:gd name="T6" fmla="*/ 6 w 6"/>
                    <a:gd name="T7" fmla="*/ 2 h 11"/>
                    <a:gd name="T8" fmla="*/ 0 w 6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7"/>
                        <a:pt x="4" y="4"/>
                        <a:pt x="6" y="2"/>
                      </a:cubicBezTo>
                      <a:cubicBezTo>
                        <a:pt x="4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: Shape 107"/>
                <p:cNvSpPr>
                  <a:spLocks/>
                </p:cNvSpPr>
                <p:nvPr/>
              </p:nvSpPr>
              <p:spPr bwMode="auto">
                <a:xfrm>
                  <a:off x="3822955" y="1241865"/>
                  <a:ext cx="26959" cy="44115"/>
                </a:xfrm>
                <a:custGeom>
                  <a:avLst/>
                  <a:gdLst>
                    <a:gd name="T0" fmla="*/ 6 w 6"/>
                    <a:gd name="T1" fmla="*/ 10 h 10"/>
                    <a:gd name="T2" fmla="*/ 6 w 6"/>
                    <a:gd name="T3" fmla="*/ 0 h 10"/>
                    <a:gd name="T4" fmla="*/ 3 w 6"/>
                    <a:gd name="T5" fmla="*/ 0 h 10"/>
                    <a:gd name="T6" fmla="*/ 0 w 6"/>
                    <a:gd name="T7" fmla="*/ 8 h 10"/>
                    <a:gd name="T8" fmla="*/ 6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6" y="1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3"/>
                        <a:pt x="2" y="6"/>
                        <a:pt x="0" y="8"/>
                      </a:cubicBezTo>
                      <a:cubicBezTo>
                        <a:pt x="2" y="9"/>
                        <a:pt x="4" y="10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: Shape 108"/>
                <p:cNvSpPr>
                  <a:spLocks/>
                </p:cNvSpPr>
                <p:nvPr/>
              </p:nvSpPr>
              <p:spPr bwMode="auto">
                <a:xfrm>
                  <a:off x="3822955" y="1184271"/>
                  <a:ext cx="26959" cy="47791"/>
                </a:xfrm>
                <a:custGeom>
                  <a:avLst/>
                  <a:gdLst>
                    <a:gd name="T0" fmla="*/ 3 w 6"/>
                    <a:gd name="T1" fmla="*/ 11 h 11"/>
                    <a:gd name="T2" fmla="*/ 6 w 6"/>
                    <a:gd name="T3" fmla="*/ 11 h 11"/>
                    <a:gd name="T4" fmla="*/ 6 w 6"/>
                    <a:gd name="T5" fmla="*/ 0 h 11"/>
                    <a:gd name="T6" fmla="*/ 0 w 6"/>
                    <a:gd name="T7" fmla="*/ 2 h 11"/>
                    <a:gd name="T8" fmla="*/ 3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3" y="11"/>
                      </a:move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0" y="2"/>
                      </a:cubicBezTo>
                      <a:cubicBezTo>
                        <a:pt x="2" y="4"/>
                        <a:pt x="3" y="7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: Shape 109"/>
                <p:cNvSpPr>
                  <a:spLocks/>
                </p:cNvSpPr>
                <p:nvPr/>
              </p:nvSpPr>
              <p:spPr bwMode="auto">
                <a:xfrm>
                  <a:off x="3800898" y="1241865"/>
                  <a:ext cx="26959" cy="30635"/>
                </a:xfrm>
                <a:custGeom>
                  <a:avLst/>
                  <a:gdLst>
                    <a:gd name="T0" fmla="*/ 4 w 6"/>
                    <a:gd name="T1" fmla="*/ 7 h 7"/>
                    <a:gd name="T2" fmla="*/ 6 w 6"/>
                    <a:gd name="T3" fmla="*/ 0 h 7"/>
                    <a:gd name="T4" fmla="*/ 0 w 6"/>
                    <a:gd name="T5" fmla="*/ 0 h 7"/>
                    <a:gd name="T6" fmla="*/ 4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cubicBezTo>
                        <a:pt x="5" y="5"/>
                        <a:pt x="6" y="3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1" y="5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: Shape 110"/>
                <p:cNvSpPr>
                  <a:spLocks/>
                </p:cNvSpPr>
                <p:nvPr/>
              </p:nvSpPr>
              <p:spPr bwMode="auto">
                <a:xfrm>
                  <a:off x="3800898" y="1197751"/>
                  <a:ext cx="26959" cy="34312"/>
                </a:xfrm>
                <a:custGeom>
                  <a:avLst/>
                  <a:gdLst>
                    <a:gd name="T0" fmla="*/ 4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4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4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: Shape 111"/>
                <p:cNvSpPr>
                  <a:spLocks/>
                </p:cNvSpPr>
                <p:nvPr/>
              </p:nvSpPr>
              <p:spPr bwMode="auto">
                <a:xfrm>
                  <a:off x="3854816" y="1241865"/>
                  <a:ext cx="25734" cy="44115"/>
                </a:xfrm>
                <a:custGeom>
                  <a:avLst/>
                  <a:gdLst>
                    <a:gd name="T0" fmla="*/ 0 w 6"/>
                    <a:gd name="T1" fmla="*/ 10 h 10"/>
                    <a:gd name="T2" fmla="*/ 6 w 6"/>
                    <a:gd name="T3" fmla="*/ 8 h 10"/>
                    <a:gd name="T4" fmla="*/ 3 w 6"/>
                    <a:gd name="T5" fmla="*/ 0 h 10"/>
                    <a:gd name="T6" fmla="*/ 0 w 6"/>
                    <a:gd name="T7" fmla="*/ 0 h 10"/>
                    <a:gd name="T8" fmla="*/ 0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0" y="10"/>
                      </a:moveTo>
                      <a:cubicBezTo>
                        <a:pt x="2" y="10"/>
                        <a:pt x="4" y="9"/>
                        <a:pt x="6" y="8"/>
                      </a:cubicBezTo>
                      <a:cubicBezTo>
                        <a:pt x="4" y="6"/>
                        <a:pt x="3" y="3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: Shape 112"/>
                <p:cNvSpPr>
                  <a:spLocks/>
                </p:cNvSpPr>
                <p:nvPr/>
              </p:nvSpPr>
              <p:spPr bwMode="auto">
                <a:xfrm>
                  <a:off x="4543498" y="972275"/>
                  <a:ext cx="115189" cy="110287"/>
                </a:xfrm>
                <a:custGeom>
                  <a:avLst/>
                  <a:gdLst>
                    <a:gd name="T0" fmla="*/ 26 w 26"/>
                    <a:gd name="T1" fmla="*/ 10 h 25"/>
                    <a:gd name="T2" fmla="*/ 21 w 26"/>
                    <a:gd name="T3" fmla="*/ 12 h 25"/>
                    <a:gd name="T4" fmla="*/ 19 w 26"/>
                    <a:gd name="T5" fmla="*/ 12 h 25"/>
                    <a:gd name="T6" fmla="*/ 18 w 26"/>
                    <a:gd name="T7" fmla="*/ 9 h 25"/>
                    <a:gd name="T8" fmla="*/ 19 w 26"/>
                    <a:gd name="T9" fmla="*/ 8 h 25"/>
                    <a:gd name="T10" fmla="*/ 24 w 26"/>
                    <a:gd name="T11" fmla="*/ 6 h 25"/>
                    <a:gd name="T12" fmla="*/ 22 w 26"/>
                    <a:gd name="T13" fmla="*/ 3 h 25"/>
                    <a:gd name="T14" fmla="*/ 19 w 26"/>
                    <a:gd name="T15" fmla="*/ 2 h 25"/>
                    <a:gd name="T16" fmla="*/ 18 w 26"/>
                    <a:gd name="T17" fmla="*/ 6 h 25"/>
                    <a:gd name="T18" fmla="*/ 16 w 26"/>
                    <a:gd name="T19" fmla="*/ 9 h 25"/>
                    <a:gd name="T20" fmla="*/ 16 w 26"/>
                    <a:gd name="T21" fmla="*/ 5 h 25"/>
                    <a:gd name="T22" fmla="*/ 14 w 26"/>
                    <a:gd name="T23" fmla="*/ 4 h 25"/>
                    <a:gd name="T24" fmla="*/ 14 w 26"/>
                    <a:gd name="T25" fmla="*/ 2 h 25"/>
                    <a:gd name="T26" fmla="*/ 13 w 26"/>
                    <a:gd name="T27" fmla="*/ 2 h 25"/>
                    <a:gd name="T28" fmla="*/ 13 w 26"/>
                    <a:gd name="T29" fmla="*/ 4 h 25"/>
                    <a:gd name="T30" fmla="*/ 11 w 26"/>
                    <a:gd name="T31" fmla="*/ 5 h 25"/>
                    <a:gd name="T32" fmla="*/ 11 w 26"/>
                    <a:gd name="T33" fmla="*/ 9 h 25"/>
                    <a:gd name="T34" fmla="*/ 9 w 26"/>
                    <a:gd name="T35" fmla="*/ 6 h 25"/>
                    <a:gd name="T36" fmla="*/ 8 w 26"/>
                    <a:gd name="T37" fmla="*/ 2 h 25"/>
                    <a:gd name="T38" fmla="*/ 5 w 26"/>
                    <a:gd name="T39" fmla="*/ 3 h 25"/>
                    <a:gd name="T40" fmla="*/ 2 w 26"/>
                    <a:gd name="T41" fmla="*/ 6 h 25"/>
                    <a:gd name="T42" fmla="*/ 8 w 26"/>
                    <a:gd name="T43" fmla="*/ 8 h 25"/>
                    <a:gd name="T44" fmla="*/ 9 w 26"/>
                    <a:gd name="T45" fmla="*/ 9 h 25"/>
                    <a:gd name="T46" fmla="*/ 8 w 26"/>
                    <a:gd name="T47" fmla="*/ 12 h 25"/>
                    <a:gd name="T48" fmla="*/ 6 w 26"/>
                    <a:gd name="T49" fmla="*/ 12 h 25"/>
                    <a:gd name="T50" fmla="*/ 1 w 26"/>
                    <a:gd name="T51" fmla="*/ 10 h 25"/>
                    <a:gd name="T52" fmla="*/ 0 w 26"/>
                    <a:gd name="T53" fmla="*/ 13 h 25"/>
                    <a:gd name="T54" fmla="*/ 2 w 26"/>
                    <a:gd name="T55" fmla="*/ 17 h 25"/>
                    <a:gd name="T56" fmla="*/ 5 w 26"/>
                    <a:gd name="T57" fmla="*/ 14 h 25"/>
                    <a:gd name="T58" fmla="*/ 9 w 26"/>
                    <a:gd name="T59" fmla="*/ 13 h 25"/>
                    <a:gd name="T60" fmla="*/ 6 w 26"/>
                    <a:gd name="T61" fmla="*/ 16 h 25"/>
                    <a:gd name="T62" fmla="*/ 7 w 26"/>
                    <a:gd name="T63" fmla="*/ 18 h 25"/>
                    <a:gd name="T64" fmla="*/ 6 w 26"/>
                    <a:gd name="T65" fmla="*/ 19 h 25"/>
                    <a:gd name="T66" fmla="*/ 7 w 26"/>
                    <a:gd name="T67" fmla="*/ 20 h 25"/>
                    <a:gd name="T68" fmla="*/ 8 w 26"/>
                    <a:gd name="T69" fmla="*/ 19 h 25"/>
                    <a:gd name="T70" fmla="*/ 10 w 26"/>
                    <a:gd name="T71" fmla="*/ 19 h 25"/>
                    <a:gd name="T72" fmla="*/ 13 w 26"/>
                    <a:gd name="T73" fmla="*/ 16 h 25"/>
                    <a:gd name="T74" fmla="*/ 12 w 26"/>
                    <a:gd name="T75" fmla="*/ 21 h 25"/>
                    <a:gd name="T76" fmla="*/ 9 w 26"/>
                    <a:gd name="T77" fmla="*/ 24 h 25"/>
                    <a:gd name="T78" fmla="*/ 13 w 26"/>
                    <a:gd name="T79" fmla="*/ 25 h 25"/>
                    <a:gd name="T80" fmla="*/ 16 w 26"/>
                    <a:gd name="T81" fmla="*/ 25 h 25"/>
                    <a:gd name="T82" fmla="*/ 14 w 26"/>
                    <a:gd name="T83" fmla="*/ 20 h 25"/>
                    <a:gd name="T84" fmla="*/ 14 w 26"/>
                    <a:gd name="T85" fmla="*/ 18 h 25"/>
                    <a:gd name="T86" fmla="*/ 17 w 26"/>
                    <a:gd name="T87" fmla="*/ 17 h 25"/>
                    <a:gd name="T88" fmla="*/ 18 w 26"/>
                    <a:gd name="T89" fmla="*/ 18 h 25"/>
                    <a:gd name="T90" fmla="*/ 20 w 26"/>
                    <a:gd name="T91" fmla="*/ 24 h 25"/>
                    <a:gd name="T92" fmla="*/ 23 w 26"/>
                    <a:gd name="T93" fmla="*/ 21 h 25"/>
                    <a:gd name="T94" fmla="*/ 24 w 26"/>
                    <a:gd name="T95" fmla="*/ 18 h 25"/>
                    <a:gd name="T96" fmla="*/ 20 w 26"/>
                    <a:gd name="T97" fmla="*/ 17 h 25"/>
                    <a:gd name="T98" fmla="*/ 17 w 26"/>
                    <a:gd name="T99" fmla="*/ 15 h 25"/>
                    <a:gd name="T100" fmla="*/ 20 w 26"/>
                    <a:gd name="T101" fmla="*/ 15 h 25"/>
                    <a:gd name="T102" fmla="*/ 22 w 26"/>
                    <a:gd name="T103" fmla="*/ 13 h 25"/>
                    <a:gd name="T104" fmla="*/ 24 w 26"/>
                    <a:gd name="T10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5">
                      <a:moveTo>
                        <a:pt x="26" y="12"/>
                      </a:move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1"/>
                        <a:pt x="17" y="11"/>
                        <a:pt x="17" y="10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4" y="9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1"/>
                        <a:pt x="9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4"/>
                        <a:pt x="10" y="14"/>
                        <a:pt x="10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2" y="16"/>
                        <a:pt x="13" y="16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4"/>
                        <a:pt x="17" y="14"/>
                        <a:pt x="17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: Shape 113"/>
                <p:cNvSpPr>
                  <a:spLocks/>
                </p:cNvSpPr>
                <p:nvPr/>
              </p:nvSpPr>
              <p:spPr bwMode="auto">
                <a:xfrm>
                  <a:off x="3015408" y="2124163"/>
                  <a:ext cx="220574" cy="164205"/>
                </a:xfrm>
                <a:custGeom>
                  <a:avLst/>
                  <a:gdLst>
                    <a:gd name="T0" fmla="*/ 25 w 50"/>
                    <a:gd name="T1" fmla="*/ 0 h 37"/>
                    <a:gd name="T2" fmla="*/ 0 w 50"/>
                    <a:gd name="T3" fmla="*/ 25 h 37"/>
                    <a:gd name="T4" fmla="*/ 3 w 50"/>
                    <a:gd name="T5" fmla="*/ 37 h 37"/>
                    <a:gd name="T6" fmla="*/ 3 w 50"/>
                    <a:gd name="T7" fmla="*/ 30 h 37"/>
                    <a:gd name="T8" fmla="*/ 4 w 50"/>
                    <a:gd name="T9" fmla="*/ 27 h 37"/>
                    <a:gd name="T10" fmla="*/ 4 w 50"/>
                    <a:gd name="T11" fmla="*/ 25 h 37"/>
                    <a:gd name="T12" fmla="*/ 25 w 50"/>
                    <a:gd name="T13" fmla="*/ 4 h 37"/>
                    <a:gd name="T14" fmla="*/ 46 w 50"/>
                    <a:gd name="T15" fmla="*/ 25 h 37"/>
                    <a:gd name="T16" fmla="*/ 46 w 50"/>
                    <a:gd name="T17" fmla="*/ 27 h 37"/>
                    <a:gd name="T18" fmla="*/ 47 w 50"/>
                    <a:gd name="T19" fmla="*/ 30 h 37"/>
                    <a:gd name="T20" fmla="*/ 47 w 50"/>
                    <a:gd name="T21" fmla="*/ 37 h 37"/>
                    <a:gd name="T22" fmla="*/ 50 w 50"/>
                    <a:gd name="T23" fmla="*/ 25 h 37"/>
                    <a:gd name="T24" fmla="*/ 25 w 50"/>
                    <a:gd name="T2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0" h="37">
                      <a:moveTo>
                        <a:pt x="25" y="0"/>
                      </a:move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29"/>
                        <a:pt x="1" y="33"/>
                        <a:pt x="3" y="37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29"/>
                        <a:pt x="3" y="28"/>
                        <a:pt x="4" y="27"/>
                      </a:cubicBezTo>
                      <a:cubicBezTo>
                        <a:pt x="4" y="26"/>
                        <a:pt x="4" y="26"/>
                        <a:pt x="4" y="25"/>
                      </a:cubicBezTo>
                      <a:cubicBezTo>
                        <a:pt x="4" y="14"/>
                        <a:pt x="13" y="4"/>
                        <a:pt x="25" y="4"/>
                      </a:cubicBezTo>
                      <a:cubicBezTo>
                        <a:pt x="36" y="4"/>
                        <a:pt x="46" y="14"/>
                        <a:pt x="46" y="25"/>
                      </a:cubicBezTo>
                      <a:cubicBezTo>
                        <a:pt x="46" y="26"/>
                        <a:pt x="46" y="27"/>
                        <a:pt x="46" y="27"/>
                      </a:cubicBezTo>
                      <a:cubicBezTo>
                        <a:pt x="46" y="28"/>
                        <a:pt x="47" y="29"/>
                        <a:pt x="47" y="30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9" y="34"/>
                        <a:pt x="50" y="29"/>
                        <a:pt x="50" y="25"/>
                      </a:cubicBezTo>
                      <a:cubicBezTo>
                        <a:pt x="50" y="11"/>
                        <a:pt x="39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: Shape 114"/>
                <p:cNvSpPr>
                  <a:spLocks/>
                </p:cNvSpPr>
                <p:nvPr/>
              </p:nvSpPr>
              <p:spPr bwMode="auto">
                <a:xfrm>
                  <a:off x="3032564" y="2234450"/>
                  <a:ext cx="49017" cy="89455"/>
                </a:xfrm>
                <a:custGeom>
                  <a:avLst/>
                  <a:gdLst>
                    <a:gd name="T0" fmla="*/ 1 w 11"/>
                    <a:gd name="T1" fmla="*/ 4 h 20"/>
                    <a:gd name="T2" fmla="*/ 0 w 11"/>
                    <a:gd name="T3" fmla="*/ 5 h 20"/>
                    <a:gd name="T4" fmla="*/ 0 w 11"/>
                    <a:gd name="T5" fmla="*/ 12 h 20"/>
                    <a:gd name="T6" fmla="*/ 0 w 11"/>
                    <a:gd name="T7" fmla="*/ 15 h 20"/>
                    <a:gd name="T8" fmla="*/ 8 w 11"/>
                    <a:gd name="T9" fmla="*/ 20 h 20"/>
                    <a:gd name="T10" fmla="*/ 11 w 11"/>
                    <a:gd name="T11" fmla="*/ 20 h 20"/>
                    <a:gd name="T12" fmla="*/ 11 w 11"/>
                    <a:gd name="T13" fmla="*/ 0 h 20"/>
                    <a:gd name="T14" fmla="*/ 8 w 11"/>
                    <a:gd name="T15" fmla="*/ 0 h 20"/>
                    <a:gd name="T16" fmla="*/ 1 w 11"/>
                    <a:gd name="T17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" y="4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8"/>
                        <a:pt x="4" y="20"/>
                        <a:pt x="8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: Shape 115"/>
                <p:cNvSpPr>
                  <a:spLocks/>
                </p:cNvSpPr>
                <p:nvPr/>
              </p:nvSpPr>
              <p:spPr bwMode="auto">
                <a:xfrm>
                  <a:off x="3166134" y="2234450"/>
                  <a:ext cx="47791" cy="89455"/>
                </a:xfrm>
                <a:custGeom>
                  <a:avLst/>
                  <a:gdLst>
                    <a:gd name="T0" fmla="*/ 11 w 11"/>
                    <a:gd name="T1" fmla="*/ 15 h 20"/>
                    <a:gd name="T2" fmla="*/ 11 w 11"/>
                    <a:gd name="T3" fmla="*/ 12 h 20"/>
                    <a:gd name="T4" fmla="*/ 11 w 11"/>
                    <a:gd name="T5" fmla="*/ 5 h 20"/>
                    <a:gd name="T6" fmla="*/ 11 w 11"/>
                    <a:gd name="T7" fmla="*/ 5 h 20"/>
                    <a:gd name="T8" fmla="*/ 4 w 11"/>
                    <a:gd name="T9" fmla="*/ 0 h 20"/>
                    <a:gd name="T10" fmla="*/ 0 w 11"/>
                    <a:gd name="T11" fmla="*/ 0 h 20"/>
                    <a:gd name="T12" fmla="*/ 0 w 11"/>
                    <a:gd name="T13" fmla="*/ 20 h 20"/>
                    <a:gd name="T14" fmla="*/ 4 w 11"/>
                    <a:gd name="T15" fmla="*/ 20 h 20"/>
                    <a:gd name="T16" fmla="*/ 11 w 11"/>
                    <a:gd name="T17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1" y="15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2"/>
                        <a:pt x="7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8" y="20"/>
                        <a:pt x="11" y="18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: Shape 116"/>
                <p:cNvSpPr>
                  <a:spLocks/>
                </p:cNvSpPr>
                <p:nvPr/>
              </p:nvSpPr>
              <p:spPr bwMode="auto">
                <a:xfrm>
                  <a:off x="3712668" y="3687789"/>
                  <a:ext cx="177685" cy="164205"/>
                </a:xfrm>
                <a:custGeom>
                  <a:avLst/>
                  <a:gdLst>
                    <a:gd name="T0" fmla="*/ 32 w 40"/>
                    <a:gd name="T1" fmla="*/ 16 h 37"/>
                    <a:gd name="T2" fmla="*/ 31 w 40"/>
                    <a:gd name="T3" fmla="*/ 13 h 37"/>
                    <a:gd name="T4" fmla="*/ 25 w 40"/>
                    <a:gd name="T5" fmla="*/ 14 h 37"/>
                    <a:gd name="T6" fmla="*/ 25 w 40"/>
                    <a:gd name="T7" fmla="*/ 9 h 37"/>
                    <a:gd name="T8" fmla="*/ 21 w 40"/>
                    <a:gd name="T9" fmla="*/ 11 h 37"/>
                    <a:gd name="T10" fmla="*/ 19 w 40"/>
                    <a:gd name="T11" fmla="*/ 5 h 37"/>
                    <a:gd name="T12" fmla="*/ 16 w 40"/>
                    <a:gd name="T13" fmla="*/ 6 h 37"/>
                    <a:gd name="T14" fmla="*/ 17 w 40"/>
                    <a:gd name="T15" fmla="*/ 12 h 37"/>
                    <a:gd name="T16" fmla="*/ 13 w 40"/>
                    <a:gd name="T17" fmla="*/ 6 h 37"/>
                    <a:gd name="T18" fmla="*/ 12 w 40"/>
                    <a:gd name="T19" fmla="*/ 0 h 37"/>
                    <a:gd name="T20" fmla="*/ 7 w 40"/>
                    <a:gd name="T21" fmla="*/ 2 h 37"/>
                    <a:gd name="T22" fmla="*/ 3 w 40"/>
                    <a:gd name="T23" fmla="*/ 7 h 37"/>
                    <a:gd name="T24" fmla="*/ 11 w 40"/>
                    <a:gd name="T25" fmla="*/ 10 h 37"/>
                    <a:gd name="T26" fmla="*/ 14 w 40"/>
                    <a:gd name="T27" fmla="*/ 12 h 37"/>
                    <a:gd name="T28" fmla="*/ 12 w 40"/>
                    <a:gd name="T29" fmla="*/ 16 h 37"/>
                    <a:gd name="T30" fmla="*/ 9 w 40"/>
                    <a:gd name="T31" fmla="*/ 16 h 37"/>
                    <a:gd name="T32" fmla="*/ 1 w 40"/>
                    <a:gd name="T33" fmla="*/ 12 h 37"/>
                    <a:gd name="T34" fmla="*/ 0 w 40"/>
                    <a:gd name="T35" fmla="*/ 18 h 37"/>
                    <a:gd name="T36" fmla="*/ 2 w 40"/>
                    <a:gd name="T37" fmla="*/ 23 h 37"/>
                    <a:gd name="T38" fmla="*/ 7 w 40"/>
                    <a:gd name="T39" fmla="*/ 19 h 37"/>
                    <a:gd name="T40" fmla="*/ 14 w 40"/>
                    <a:gd name="T41" fmla="*/ 18 h 37"/>
                    <a:gd name="T42" fmla="*/ 9 w 40"/>
                    <a:gd name="T43" fmla="*/ 22 h 37"/>
                    <a:gd name="T44" fmla="*/ 10 w 40"/>
                    <a:gd name="T45" fmla="*/ 25 h 37"/>
                    <a:gd name="T46" fmla="*/ 8 w 40"/>
                    <a:gd name="T47" fmla="*/ 27 h 37"/>
                    <a:gd name="T48" fmla="*/ 10 w 40"/>
                    <a:gd name="T49" fmla="*/ 29 h 37"/>
                    <a:gd name="T50" fmla="*/ 12 w 40"/>
                    <a:gd name="T51" fmla="*/ 27 h 37"/>
                    <a:gd name="T52" fmla="*/ 15 w 40"/>
                    <a:gd name="T53" fmla="*/ 28 h 37"/>
                    <a:gd name="T54" fmla="*/ 19 w 40"/>
                    <a:gd name="T55" fmla="*/ 23 h 37"/>
                    <a:gd name="T56" fmla="*/ 18 w 40"/>
                    <a:gd name="T57" fmla="*/ 30 h 37"/>
                    <a:gd name="T58" fmla="*/ 14 w 40"/>
                    <a:gd name="T59" fmla="*/ 35 h 37"/>
                    <a:gd name="T60" fmla="*/ 19 w 40"/>
                    <a:gd name="T61" fmla="*/ 37 h 37"/>
                    <a:gd name="T62" fmla="*/ 25 w 40"/>
                    <a:gd name="T63" fmla="*/ 36 h 37"/>
                    <a:gd name="T64" fmla="*/ 21 w 40"/>
                    <a:gd name="T65" fmla="*/ 28 h 37"/>
                    <a:gd name="T66" fmla="*/ 21 w 40"/>
                    <a:gd name="T67" fmla="*/ 25 h 37"/>
                    <a:gd name="T68" fmla="*/ 25 w 40"/>
                    <a:gd name="T69" fmla="*/ 24 h 37"/>
                    <a:gd name="T70" fmla="*/ 27 w 40"/>
                    <a:gd name="T71" fmla="*/ 26 h 37"/>
                    <a:gd name="T72" fmla="*/ 31 w 40"/>
                    <a:gd name="T73" fmla="*/ 34 h 37"/>
                    <a:gd name="T74" fmla="*/ 35 w 40"/>
                    <a:gd name="T75" fmla="*/ 30 h 37"/>
                    <a:gd name="T76" fmla="*/ 37 w 40"/>
                    <a:gd name="T77" fmla="*/ 25 h 37"/>
                    <a:gd name="T78" fmla="*/ 31 w 40"/>
                    <a:gd name="T79" fmla="*/ 24 h 37"/>
                    <a:gd name="T80" fmla="*/ 25 w 40"/>
                    <a:gd name="T81" fmla="*/ 21 h 37"/>
                    <a:gd name="T82" fmla="*/ 31 w 40"/>
                    <a:gd name="T83" fmla="*/ 21 h 37"/>
                    <a:gd name="T84" fmla="*/ 33 w 40"/>
                    <a:gd name="T85" fmla="*/ 18 h 37"/>
                    <a:gd name="T86" fmla="*/ 36 w 40"/>
                    <a:gd name="T87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0" h="37">
                      <a:moveTo>
                        <a:pt x="34" y="15"/>
                      </a:move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1" y="13"/>
                        <a:pt x="31" y="13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5"/>
                        <a:pt x="26" y="14"/>
                        <a:pt x="25" y="14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3" y="11"/>
                        <a:pt x="22" y="11"/>
                        <a:pt x="21" y="11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7"/>
                        <a:pt x="20" y="6"/>
                        <a:pt x="19" y="5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8" y="11"/>
                        <a:pt x="17" y="11"/>
                        <a:pt x="17" y="12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4" y="15"/>
                        <a:pt x="14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9"/>
                        <a:pt x="15" y="20"/>
                        <a:pt x="15" y="21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3"/>
                        <a:pt x="18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3"/>
                        <a:pt x="23" y="23"/>
                        <a:pt x="24" y="22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6" y="20"/>
                        <a:pt x="26" y="19"/>
                        <a:pt x="26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7" y="17"/>
                        <a:pt x="36" y="16"/>
                        <a:pt x="3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: Shape 117"/>
                <p:cNvSpPr>
                  <a:spLocks/>
                </p:cNvSpPr>
                <p:nvPr/>
              </p:nvSpPr>
              <p:spPr bwMode="auto">
                <a:xfrm>
                  <a:off x="3329114" y="1475919"/>
                  <a:ext cx="115189" cy="113963"/>
                </a:xfrm>
                <a:custGeom>
                  <a:avLst/>
                  <a:gdLst>
                    <a:gd name="T0" fmla="*/ 25 w 26"/>
                    <a:gd name="T1" fmla="*/ 10 h 26"/>
                    <a:gd name="T2" fmla="*/ 20 w 26"/>
                    <a:gd name="T3" fmla="*/ 12 h 26"/>
                    <a:gd name="T4" fmla="*/ 18 w 26"/>
                    <a:gd name="T5" fmla="*/ 12 h 26"/>
                    <a:gd name="T6" fmla="*/ 17 w 26"/>
                    <a:gd name="T7" fmla="*/ 10 h 26"/>
                    <a:gd name="T8" fmla="*/ 18 w 26"/>
                    <a:gd name="T9" fmla="*/ 8 h 26"/>
                    <a:gd name="T10" fmla="*/ 24 w 26"/>
                    <a:gd name="T11" fmla="*/ 6 h 26"/>
                    <a:gd name="T12" fmla="*/ 21 w 26"/>
                    <a:gd name="T13" fmla="*/ 3 h 26"/>
                    <a:gd name="T14" fmla="*/ 18 w 26"/>
                    <a:gd name="T15" fmla="*/ 2 h 26"/>
                    <a:gd name="T16" fmla="*/ 17 w 26"/>
                    <a:gd name="T17" fmla="*/ 6 h 26"/>
                    <a:gd name="T18" fmla="*/ 15 w 26"/>
                    <a:gd name="T19" fmla="*/ 10 h 26"/>
                    <a:gd name="T20" fmla="*/ 15 w 26"/>
                    <a:gd name="T21" fmla="*/ 6 h 26"/>
                    <a:gd name="T22" fmla="*/ 13 w 26"/>
                    <a:gd name="T23" fmla="*/ 5 h 26"/>
                    <a:gd name="T24" fmla="*/ 13 w 26"/>
                    <a:gd name="T25" fmla="*/ 3 h 26"/>
                    <a:gd name="T26" fmla="*/ 12 w 26"/>
                    <a:gd name="T27" fmla="*/ 3 h 26"/>
                    <a:gd name="T28" fmla="*/ 12 w 26"/>
                    <a:gd name="T29" fmla="*/ 5 h 26"/>
                    <a:gd name="T30" fmla="*/ 10 w 26"/>
                    <a:gd name="T31" fmla="*/ 6 h 26"/>
                    <a:gd name="T32" fmla="*/ 10 w 26"/>
                    <a:gd name="T33" fmla="*/ 10 h 26"/>
                    <a:gd name="T34" fmla="*/ 8 w 26"/>
                    <a:gd name="T35" fmla="*/ 6 h 26"/>
                    <a:gd name="T36" fmla="*/ 7 w 26"/>
                    <a:gd name="T37" fmla="*/ 2 h 26"/>
                    <a:gd name="T38" fmla="*/ 4 w 26"/>
                    <a:gd name="T39" fmla="*/ 3 h 26"/>
                    <a:gd name="T40" fmla="*/ 2 w 26"/>
                    <a:gd name="T41" fmla="*/ 6 h 26"/>
                    <a:gd name="T42" fmla="*/ 7 w 26"/>
                    <a:gd name="T43" fmla="*/ 8 h 26"/>
                    <a:gd name="T44" fmla="*/ 8 w 26"/>
                    <a:gd name="T45" fmla="*/ 10 h 26"/>
                    <a:gd name="T46" fmla="*/ 7 w 26"/>
                    <a:gd name="T47" fmla="*/ 12 h 26"/>
                    <a:gd name="T48" fmla="*/ 5 w 26"/>
                    <a:gd name="T49" fmla="*/ 12 h 26"/>
                    <a:gd name="T50" fmla="*/ 0 w 26"/>
                    <a:gd name="T51" fmla="*/ 10 h 26"/>
                    <a:gd name="T52" fmla="*/ 0 w 26"/>
                    <a:gd name="T53" fmla="*/ 14 h 26"/>
                    <a:gd name="T54" fmla="*/ 1 w 26"/>
                    <a:gd name="T55" fmla="*/ 17 h 26"/>
                    <a:gd name="T56" fmla="*/ 4 w 26"/>
                    <a:gd name="T57" fmla="*/ 15 h 26"/>
                    <a:gd name="T58" fmla="*/ 9 w 26"/>
                    <a:gd name="T59" fmla="*/ 14 h 26"/>
                    <a:gd name="T60" fmla="*/ 6 w 26"/>
                    <a:gd name="T61" fmla="*/ 16 h 26"/>
                    <a:gd name="T62" fmla="*/ 6 w 26"/>
                    <a:gd name="T63" fmla="*/ 18 h 26"/>
                    <a:gd name="T64" fmla="*/ 5 w 26"/>
                    <a:gd name="T65" fmla="*/ 20 h 26"/>
                    <a:gd name="T66" fmla="*/ 6 w 26"/>
                    <a:gd name="T67" fmla="*/ 21 h 26"/>
                    <a:gd name="T68" fmla="*/ 7 w 26"/>
                    <a:gd name="T69" fmla="*/ 19 h 26"/>
                    <a:gd name="T70" fmla="*/ 9 w 26"/>
                    <a:gd name="T71" fmla="*/ 20 h 26"/>
                    <a:gd name="T72" fmla="*/ 12 w 26"/>
                    <a:gd name="T73" fmla="*/ 17 h 26"/>
                    <a:gd name="T74" fmla="*/ 11 w 26"/>
                    <a:gd name="T75" fmla="*/ 21 h 26"/>
                    <a:gd name="T76" fmla="*/ 9 w 26"/>
                    <a:gd name="T77" fmla="*/ 25 h 26"/>
                    <a:gd name="T78" fmla="*/ 12 w 26"/>
                    <a:gd name="T79" fmla="*/ 26 h 26"/>
                    <a:gd name="T80" fmla="*/ 16 w 26"/>
                    <a:gd name="T81" fmla="*/ 26 h 26"/>
                    <a:gd name="T82" fmla="*/ 13 w 26"/>
                    <a:gd name="T83" fmla="*/ 20 h 26"/>
                    <a:gd name="T84" fmla="*/ 13 w 26"/>
                    <a:gd name="T85" fmla="*/ 18 h 26"/>
                    <a:gd name="T86" fmla="*/ 16 w 26"/>
                    <a:gd name="T87" fmla="*/ 17 h 26"/>
                    <a:gd name="T88" fmla="*/ 17 w 26"/>
                    <a:gd name="T89" fmla="*/ 19 h 26"/>
                    <a:gd name="T90" fmla="*/ 19 w 26"/>
                    <a:gd name="T91" fmla="*/ 24 h 26"/>
                    <a:gd name="T92" fmla="*/ 22 w 26"/>
                    <a:gd name="T93" fmla="*/ 22 h 26"/>
                    <a:gd name="T94" fmla="*/ 24 w 26"/>
                    <a:gd name="T95" fmla="*/ 18 h 26"/>
                    <a:gd name="T96" fmla="*/ 19 w 26"/>
                    <a:gd name="T97" fmla="*/ 18 h 26"/>
                    <a:gd name="T98" fmla="*/ 16 w 26"/>
                    <a:gd name="T99" fmla="*/ 15 h 26"/>
                    <a:gd name="T100" fmla="*/ 20 w 26"/>
                    <a:gd name="T101" fmla="*/ 16 h 26"/>
                    <a:gd name="T102" fmla="*/ 21 w 26"/>
                    <a:gd name="T103" fmla="*/ 14 h 26"/>
                    <a:gd name="T104" fmla="*/ 23 w 26"/>
                    <a:gd name="T105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6">
                      <a:moveTo>
                        <a:pt x="26" y="12"/>
                      </a:move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6" y="11"/>
                        <a:pt x="16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0"/>
                        <a:pt x="14" y="9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0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2"/>
                        <a:pt x="9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5"/>
                        <a:pt x="9" y="15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7"/>
                        <a:pt x="14" y="17"/>
                        <a:pt x="15" y="16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4"/>
                        <a:pt x="17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: Shape 118"/>
                <p:cNvSpPr>
                  <a:spLocks/>
                </p:cNvSpPr>
                <p:nvPr/>
              </p:nvSpPr>
              <p:spPr bwMode="auto">
                <a:xfrm>
                  <a:off x="4764072" y="3984339"/>
                  <a:ext cx="278169" cy="136021"/>
                </a:xfrm>
                <a:custGeom>
                  <a:avLst/>
                  <a:gdLst>
                    <a:gd name="T0" fmla="*/ 54 w 63"/>
                    <a:gd name="T1" fmla="*/ 22 h 31"/>
                    <a:gd name="T2" fmla="*/ 63 w 63"/>
                    <a:gd name="T3" fmla="*/ 11 h 31"/>
                    <a:gd name="T4" fmla="*/ 54 w 63"/>
                    <a:gd name="T5" fmla="*/ 0 h 31"/>
                    <a:gd name="T6" fmla="*/ 54 w 63"/>
                    <a:gd name="T7" fmla="*/ 5 h 31"/>
                    <a:gd name="T8" fmla="*/ 58 w 63"/>
                    <a:gd name="T9" fmla="*/ 11 h 31"/>
                    <a:gd name="T10" fmla="*/ 54 w 63"/>
                    <a:gd name="T11" fmla="*/ 17 h 31"/>
                    <a:gd name="T12" fmla="*/ 54 w 63"/>
                    <a:gd name="T13" fmla="*/ 22 h 31"/>
                    <a:gd name="T14" fmla="*/ 26 w 63"/>
                    <a:gd name="T15" fmla="*/ 31 h 31"/>
                    <a:gd name="T16" fmla="*/ 47 w 63"/>
                    <a:gd name="T17" fmla="*/ 21 h 31"/>
                    <a:gd name="T18" fmla="*/ 52 w 63"/>
                    <a:gd name="T19" fmla="*/ 22 h 31"/>
                    <a:gd name="T20" fmla="*/ 54 w 63"/>
                    <a:gd name="T21" fmla="*/ 22 h 31"/>
                    <a:gd name="T22" fmla="*/ 54 w 63"/>
                    <a:gd name="T23" fmla="*/ 17 h 31"/>
                    <a:gd name="T24" fmla="*/ 52 w 63"/>
                    <a:gd name="T25" fmla="*/ 17 h 31"/>
                    <a:gd name="T26" fmla="*/ 50 w 63"/>
                    <a:gd name="T27" fmla="*/ 17 h 31"/>
                    <a:gd name="T28" fmla="*/ 53 w 63"/>
                    <a:gd name="T29" fmla="*/ 5 h 31"/>
                    <a:gd name="T30" fmla="*/ 53 w 63"/>
                    <a:gd name="T31" fmla="*/ 5 h 31"/>
                    <a:gd name="T32" fmla="*/ 53 w 63"/>
                    <a:gd name="T33" fmla="*/ 5 h 31"/>
                    <a:gd name="T34" fmla="*/ 54 w 63"/>
                    <a:gd name="T35" fmla="*/ 5 h 31"/>
                    <a:gd name="T36" fmla="*/ 54 w 63"/>
                    <a:gd name="T37" fmla="*/ 0 h 31"/>
                    <a:gd name="T38" fmla="*/ 52 w 63"/>
                    <a:gd name="T39" fmla="*/ 0 h 31"/>
                    <a:gd name="T40" fmla="*/ 52 w 63"/>
                    <a:gd name="T41" fmla="*/ 0 h 31"/>
                    <a:gd name="T42" fmla="*/ 0 w 63"/>
                    <a:gd name="T43" fmla="*/ 0 h 31"/>
                    <a:gd name="T44" fmla="*/ 0 w 63"/>
                    <a:gd name="T45" fmla="*/ 5 h 31"/>
                    <a:gd name="T46" fmla="*/ 26 w 63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3" h="31">
                      <a:moveTo>
                        <a:pt x="54" y="22"/>
                      </a:moveTo>
                      <a:cubicBezTo>
                        <a:pt x="59" y="21"/>
                        <a:pt x="63" y="16"/>
                        <a:pt x="63" y="11"/>
                      </a:cubicBezTo>
                      <a:cubicBezTo>
                        <a:pt x="63" y="5"/>
                        <a:pt x="59" y="1"/>
                        <a:pt x="54" y="0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6" y="6"/>
                        <a:pt x="58" y="8"/>
                        <a:pt x="58" y="11"/>
                      </a:cubicBezTo>
                      <a:cubicBezTo>
                        <a:pt x="58" y="14"/>
                        <a:pt x="56" y="16"/>
                        <a:pt x="54" y="17"/>
                      </a:cubicBezTo>
                      <a:lnTo>
                        <a:pt x="54" y="22"/>
                      </a:lnTo>
                      <a:close/>
                      <a:moveTo>
                        <a:pt x="26" y="31"/>
                      </a:moveTo>
                      <a:cubicBezTo>
                        <a:pt x="35" y="31"/>
                        <a:pt x="42" y="27"/>
                        <a:pt x="47" y="21"/>
                      </a:cubicBezTo>
                      <a:cubicBezTo>
                        <a:pt x="49" y="22"/>
                        <a:pt x="50" y="22"/>
                        <a:pt x="52" y="22"/>
                      </a:cubicBezTo>
                      <a:cubicBezTo>
                        <a:pt x="53" y="22"/>
                        <a:pt x="53" y="22"/>
                        <a:pt x="54" y="22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3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50" y="17"/>
                      </a:cubicBezTo>
                      <a:cubicBezTo>
                        <a:pt x="52" y="13"/>
                        <a:pt x="53" y="9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4" y="5"/>
                        <a:pt x="54" y="5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3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ubicBezTo>
                        <a:pt x="0" y="19"/>
                        <a:pt x="12" y="31"/>
                        <a:pt x="26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Rectangle 119"/>
                <p:cNvSpPr>
                  <a:spLocks/>
                </p:cNvSpPr>
                <p:nvPr/>
              </p:nvSpPr>
              <p:spPr bwMode="auto">
                <a:xfrm>
                  <a:off x="4764072" y="4133840"/>
                  <a:ext cx="251210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: Shape 120"/>
                <p:cNvSpPr>
                  <a:spLocks/>
                </p:cNvSpPr>
                <p:nvPr/>
              </p:nvSpPr>
              <p:spPr bwMode="auto">
                <a:xfrm>
                  <a:off x="4821666" y="3921843"/>
                  <a:ext cx="44115" cy="52693"/>
                </a:xfrm>
                <a:custGeom>
                  <a:avLst/>
                  <a:gdLst>
                    <a:gd name="T0" fmla="*/ 3 w 10"/>
                    <a:gd name="T1" fmla="*/ 6 h 12"/>
                    <a:gd name="T2" fmla="*/ 5 w 10"/>
                    <a:gd name="T3" fmla="*/ 11 h 12"/>
                    <a:gd name="T4" fmla="*/ 9 w 10"/>
                    <a:gd name="T5" fmla="*/ 2 h 12"/>
                    <a:gd name="T6" fmla="*/ 9 w 10"/>
                    <a:gd name="T7" fmla="*/ 0 h 12"/>
                    <a:gd name="T8" fmla="*/ 3 w 10"/>
                    <a:gd name="T9" fmla="*/ 1 h 12"/>
                    <a:gd name="T10" fmla="*/ 3 w 10"/>
                    <a:gd name="T11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2">
                      <a:moveTo>
                        <a:pt x="3" y="6"/>
                      </a:moveTo>
                      <a:cubicBezTo>
                        <a:pt x="0" y="7"/>
                        <a:pt x="2" y="12"/>
                        <a:pt x="5" y="11"/>
                      </a:cubicBezTo>
                      <a:cubicBezTo>
                        <a:pt x="9" y="9"/>
                        <a:pt x="10" y="5"/>
                        <a:pt x="9" y="2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4" y="3"/>
                        <a:pt x="5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: Shape 121"/>
                <p:cNvSpPr>
                  <a:spLocks/>
                </p:cNvSpPr>
                <p:nvPr/>
              </p:nvSpPr>
              <p:spPr bwMode="auto">
                <a:xfrm>
                  <a:off x="4887839" y="3908364"/>
                  <a:ext cx="44115" cy="66172"/>
                </a:xfrm>
                <a:custGeom>
                  <a:avLst/>
                  <a:gdLst>
                    <a:gd name="T0" fmla="*/ 3 w 10"/>
                    <a:gd name="T1" fmla="*/ 9 h 15"/>
                    <a:gd name="T2" fmla="*/ 5 w 10"/>
                    <a:gd name="T3" fmla="*/ 14 h 15"/>
                    <a:gd name="T4" fmla="*/ 9 w 10"/>
                    <a:gd name="T5" fmla="*/ 5 h 15"/>
                    <a:gd name="T6" fmla="*/ 7 w 10"/>
                    <a:gd name="T7" fmla="*/ 0 h 15"/>
                    <a:gd name="T8" fmla="*/ 2 w 10"/>
                    <a:gd name="T9" fmla="*/ 1 h 15"/>
                    <a:gd name="T10" fmla="*/ 3 w 10"/>
                    <a:gd name="T1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5">
                      <a:moveTo>
                        <a:pt x="3" y="9"/>
                      </a:moveTo>
                      <a:cubicBezTo>
                        <a:pt x="0" y="10"/>
                        <a:pt x="2" y="15"/>
                        <a:pt x="5" y="14"/>
                      </a:cubicBezTo>
                      <a:cubicBezTo>
                        <a:pt x="9" y="12"/>
                        <a:pt x="10" y="8"/>
                        <a:pt x="9" y="5"/>
                      </a:cubicBezTo>
                      <a:cubicBezTo>
                        <a:pt x="9" y="3"/>
                        <a:pt x="8" y="2"/>
                        <a:pt x="7" y="0"/>
                      </a:cubicBezTo>
                      <a:cubicBezTo>
                        <a:pt x="5" y="1"/>
                        <a:pt x="3" y="1"/>
                        <a:pt x="2" y="1"/>
                      </a:cubicBezTo>
                      <a:cubicBezTo>
                        <a:pt x="3" y="4"/>
                        <a:pt x="5" y="8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: Shape 122"/>
                <p:cNvSpPr>
                  <a:spLocks/>
                </p:cNvSpPr>
                <p:nvPr/>
              </p:nvSpPr>
              <p:spPr bwMode="auto">
                <a:xfrm>
                  <a:off x="5775037" y="3467215"/>
                  <a:ext cx="75976" cy="35537"/>
                </a:xfrm>
                <a:custGeom>
                  <a:avLst/>
                  <a:gdLst>
                    <a:gd name="T0" fmla="*/ 0 w 62"/>
                    <a:gd name="T1" fmla="*/ 18 h 29"/>
                    <a:gd name="T2" fmla="*/ 22 w 62"/>
                    <a:gd name="T3" fmla="*/ 29 h 29"/>
                    <a:gd name="T4" fmla="*/ 62 w 62"/>
                    <a:gd name="T5" fmla="*/ 29 h 29"/>
                    <a:gd name="T6" fmla="*/ 7 w 62"/>
                    <a:gd name="T7" fmla="*/ 0 h 29"/>
                    <a:gd name="T8" fmla="*/ 0 w 62"/>
                    <a:gd name="T9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9">
                      <a:moveTo>
                        <a:pt x="0" y="18"/>
                      </a:moveTo>
                      <a:lnTo>
                        <a:pt x="22" y="29"/>
                      </a:lnTo>
                      <a:lnTo>
                        <a:pt x="62" y="29"/>
                      </a:lnTo>
                      <a:lnTo>
                        <a:pt x="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: Shape 123"/>
                <p:cNvSpPr>
                  <a:spLocks/>
                </p:cNvSpPr>
                <p:nvPr/>
              </p:nvSpPr>
              <p:spPr bwMode="auto">
                <a:xfrm>
                  <a:off x="5775037" y="3506428"/>
                  <a:ext cx="186263" cy="93131"/>
                </a:xfrm>
                <a:custGeom>
                  <a:avLst/>
                  <a:gdLst>
                    <a:gd name="T0" fmla="*/ 62 w 152"/>
                    <a:gd name="T1" fmla="*/ 76 h 76"/>
                    <a:gd name="T2" fmla="*/ 123 w 152"/>
                    <a:gd name="T3" fmla="*/ 76 h 76"/>
                    <a:gd name="T4" fmla="*/ 123 w 152"/>
                    <a:gd name="T5" fmla="*/ 62 h 76"/>
                    <a:gd name="T6" fmla="*/ 152 w 152"/>
                    <a:gd name="T7" fmla="*/ 62 h 76"/>
                    <a:gd name="T8" fmla="*/ 152 w 152"/>
                    <a:gd name="T9" fmla="*/ 15 h 76"/>
                    <a:gd name="T10" fmla="*/ 123 w 152"/>
                    <a:gd name="T11" fmla="*/ 15 h 76"/>
                    <a:gd name="T12" fmla="*/ 123 w 152"/>
                    <a:gd name="T13" fmla="*/ 0 h 76"/>
                    <a:gd name="T14" fmla="*/ 69 w 152"/>
                    <a:gd name="T15" fmla="*/ 0 h 76"/>
                    <a:gd name="T16" fmla="*/ 62 w 152"/>
                    <a:gd name="T17" fmla="*/ 0 h 76"/>
                    <a:gd name="T18" fmla="*/ 62 w 152"/>
                    <a:gd name="T19" fmla="*/ 29 h 76"/>
                    <a:gd name="T20" fmla="*/ 90 w 152"/>
                    <a:gd name="T21" fmla="*/ 29 h 76"/>
                    <a:gd name="T22" fmla="*/ 90 w 152"/>
                    <a:gd name="T23" fmla="*/ 47 h 76"/>
                    <a:gd name="T24" fmla="*/ 62 w 152"/>
                    <a:gd name="T25" fmla="*/ 47 h 76"/>
                    <a:gd name="T26" fmla="*/ 62 w 152"/>
                    <a:gd name="T27" fmla="*/ 76 h 76"/>
                    <a:gd name="T28" fmla="*/ 0 w 152"/>
                    <a:gd name="T29" fmla="*/ 76 h 76"/>
                    <a:gd name="T30" fmla="*/ 62 w 152"/>
                    <a:gd name="T31" fmla="*/ 76 h 76"/>
                    <a:gd name="T32" fmla="*/ 62 w 152"/>
                    <a:gd name="T33" fmla="*/ 47 h 76"/>
                    <a:gd name="T34" fmla="*/ 29 w 152"/>
                    <a:gd name="T35" fmla="*/ 47 h 76"/>
                    <a:gd name="T36" fmla="*/ 29 w 152"/>
                    <a:gd name="T37" fmla="*/ 29 h 76"/>
                    <a:gd name="T38" fmla="*/ 29 w 152"/>
                    <a:gd name="T39" fmla="*/ 29 h 76"/>
                    <a:gd name="T40" fmla="*/ 62 w 152"/>
                    <a:gd name="T41" fmla="*/ 29 h 76"/>
                    <a:gd name="T42" fmla="*/ 62 w 152"/>
                    <a:gd name="T43" fmla="*/ 0 h 76"/>
                    <a:gd name="T44" fmla="*/ 33 w 152"/>
                    <a:gd name="T45" fmla="*/ 0 h 76"/>
                    <a:gd name="T46" fmla="*/ 0 w 152"/>
                    <a:gd name="T47" fmla="*/ 0 h 76"/>
                    <a:gd name="T48" fmla="*/ 0 w 152"/>
                    <a:gd name="T4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2" h="76">
                      <a:moveTo>
                        <a:pt x="62" y="76"/>
                      </a:moveTo>
                      <a:lnTo>
                        <a:pt x="123" y="76"/>
                      </a:lnTo>
                      <a:lnTo>
                        <a:pt x="123" y="62"/>
                      </a:lnTo>
                      <a:lnTo>
                        <a:pt x="152" y="62"/>
                      </a:lnTo>
                      <a:lnTo>
                        <a:pt x="152" y="15"/>
                      </a:lnTo>
                      <a:lnTo>
                        <a:pt x="123" y="15"/>
                      </a:lnTo>
                      <a:lnTo>
                        <a:pt x="123" y="0"/>
                      </a:lnTo>
                      <a:lnTo>
                        <a:pt x="69" y="0"/>
                      </a:lnTo>
                      <a:lnTo>
                        <a:pt x="62" y="0"/>
                      </a:lnTo>
                      <a:lnTo>
                        <a:pt x="62" y="29"/>
                      </a:lnTo>
                      <a:lnTo>
                        <a:pt x="90" y="29"/>
                      </a:lnTo>
                      <a:lnTo>
                        <a:pt x="90" y="47"/>
                      </a:lnTo>
                      <a:lnTo>
                        <a:pt x="62" y="47"/>
                      </a:lnTo>
                      <a:lnTo>
                        <a:pt x="62" y="76"/>
                      </a:lnTo>
                      <a:close/>
                      <a:moveTo>
                        <a:pt x="0" y="76"/>
                      </a:moveTo>
                      <a:lnTo>
                        <a:pt x="62" y="76"/>
                      </a:lnTo>
                      <a:lnTo>
                        <a:pt x="62" y="47"/>
                      </a:lnTo>
                      <a:lnTo>
                        <a:pt x="29" y="47"/>
                      </a:lnTo>
                      <a:lnTo>
                        <a:pt x="29" y="29"/>
                      </a:lnTo>
                      <a:lnTo>
                        <a:pt x="29" y="29"/>
                      </a:lnTo>
                      <a:lnTo>
                        <a:pt x="62" y="29"/>
                      </a:lnTo>
                      <a:lnTo>
                        <a:pt x="62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: Shape 124"/>
                <p:cNvSpPr>
                  <a:spLocks/>
                </p:cNvSpPr>
                <p:nvPr/>
              </p:nvSpPr>
              <p:spPr bwMode="auto">
                <a:xfrm>
                  <a:off x="5064298" y="1038447"/>
                  <a:ext cx="115189" cy="118865"/>
                </a:xfrm>
                <a:custGeom>
                  <a:avLst/>
                  <a:gdLst>
                    <a:gd name="T0" fmla="*/ 23 w 26"/>
                    <a:gd name="T1" fmla="*/ 19 h 27"/>
                    <a:gd name="T2" fmla="*/ 25 w 26"/>
                    <a:gd name="T3" fmla="*/ 20 h 27"/>
                    <a:gd name="T4" fmla="*/ 22 w 26"/>
                    <a:gd name="T5" fmla="*/ 24 h 27"/>
                    <a:gd name="T6" fmla="*/ 20 w 26"/>
                    <a:gd name="T7" fmla="*/ 22 h 27"/>
                    <a:gd name="T8" fmla="*/ 17 w 26"/>
                    <a:gd name="T9" fmla="*/ 24 h 27"/>
                    <a:gd name="T10" fmla="*/ 17 w 26"/>
                    <a:gd name="T11" fmla="*/ 26 h 27"/>
                    <a:gd name="T12" fmla="*/ 13 w 26"/>
                    <a:gd name="T13" fmla="*/ 27 h 27"/>
                    <a:gd name="T14" fmla="*/ 13 w 26"/>
                    <a:gd name="T15" fmla="*/ 21 h 27"/>
                    <a:gd name="T16" fmla="*/ 19 w 26"/>
                    <a:gd name="T17" fmla="*/ 18 h 27"/>
                    <a:gd name="T18" fmla="*/ 18 w 26"/>
                    <a:gd name="T19" fmla="*/ 8 h 27"/>
                    <a:gd name="T20" fmla="*/ 18 w 26"/>
                    <a:gd name="T21" fmla="*/ 8 h 27"/>
                    <a:gd name="T22" fmla="*/ 15 w 26"/>
                    <a:gd name="T23" fmla="*/ 6 h 27"/>
                    <a:gd name="T24" fmla="*/ 13 w 26"/>
                    <a:gd name="T25" fmla="*/ 6 h 27"/>
                    <a:gd name="T26" fmla="*/ 13 w 26"/>
                    <a:gd name="T27" fmla="*/ 0 h 27"/>
                    <a:gd name="T28" fmla="*/ 14 w 26"/>
                    <a:gd name="T29" fmla="*/ 0 h 27"/>
                    <a:gd name="T30" fmla="*/ 15 w 26"/>
                    <a:gd name="T31" fmla="*/ 2 h 27"/>
                    <a:gd name="T32" fmla="*/ 18 w 26"/>
                    <a:gd name="T33" fmla="*/ 3 h 27"/>
                    <a:gd name="T34" fmla="*/ 20 w 26"/>
                    <a:gd name="T35" fmla="*/ 2 h 27"/>
                    <a:gd name="T36" fmla="*/ 23 w 26"/>
                    <a:gd name="T37" fmla="*/ 5 h 27"/>
                    <a:gd name="T38" fmla="*/ 22 w 26"/>
                    <a:gd name="T39" fmla="*/ 7 h 27"/>
                    <a:gd name="T40" fmla="*/ 24 w 26"/>
                    <a:gd name="T41" fmla="*/ 10 h 27"/>
                    <a:gd name="T42" fmla="*/ 26 w 26"/>
                    <a:gd name="T43" fmla="*/ 10 h 27"/>
                    <a:gd name="T44" fmla="*/ 26 w 26"/>
                    <a:gd name="T45" fmla="*/ 15 h 27"/>
                    <a:gd name="T46" fmla="*/ 24 w 26"/>
                    <a:gd name="T47" fmla="*/ 15 h 27"/>
                    <a:gd name="T48" fmla="*/ 23 w 26"/>
                    <a:gd name="T49" fmla="*/ 19 h 27"/>
                    <a:gd name="T50" fmla="*/ 13 w 26"/>
                    <a:gd name="T51" fmla="*/ 27 h 27"/>
                    <a:gd name="T52" fmla="*/ 12 w 26"/>
                    <a:gd name="T53" fmla="*/ 27 h 27"/>
                    <a:gd name="T54" fmla="*/ 12 w 26"/>
                    <a:gd name="T55" fmla="*/ 25 h 27"/>
                    <a:gd name="T56" fmla="*/ 8 w 26"/>
                    <a:gd name="T57" fmla="*/ 24 h 27"/>
                    <a:gd name="T58" fmla="*/ 7 w 26"/>
                    <a:gd name="T59" fmla="*/ 25 h 27"/>
                    <a:gd name="T60" fmla="*/ 3 w 26"/>
                    <a:gd name="T61" fmla="*/ 22 h 27"/>
                    <a:gd name="T62" fmla="*/ 4 w 26"/>
                    <a:gd name="T63" fmla="*/ 20 h 27"/>
                    <a:gd name="T64" fmla="*/ 2 w 26"/>
                    <a:gd name="T65" fmla="*/ 17 h 27"/>
                    <a:gd name="T66" fmla="*/ 0 w 26"/>
                    <a:gd name="T67" fmla="*/ 17 h 27"/>
                    <a:gd name="T68" fmla="*/ 0 w 26"/>
                    <a:gd name="T69" fmla="*/ 12 h 27"/>
                    <a:gd name="T70" fmla="*/ 2 w 26"/>
                    <a:gd name="T71" fmla="*/ 12 h 27"/>
                    <a:gd name="T72" fmla="*/ 3 w 26"/>
                    <a:gd name="T73" fmla="*/ 8 h 27"/>
                    <a:gd name="T74" fmla="*/ 2 w 26"/>
                    <a:gd name="T75" fmla="*/ 7 h 27"/>
                    <a:gd name="T76" fmla="*/ 5 w 26"/>
                    <a:gd name="T77" fmla="*/ 3 h 27"/>
                    <a:gd name="T78" fmla="*/ 6 w 26"/>
                    <a:gd name="T79" fmla="*/ 4 h 27"/>
                    <a:gd name="T80" fmla="*/ 10 w 26"/>
                    <a:gd name="T81" fmla="*/ 3 h 27"/>
                    <a:gd name="T82" fmla="*/ 10 w 26"/>
                    <a:gd name="T83" fmla="*/ 1 h 27"/>
                    <a:gd name="T84" fmla="*/ 13 w 26"/>
                    <a:gd name="T85" fmla="*/ 0 h 27"/>
                    <a:gd name="T86" fmla="*/ 13 w 26"/>
                    <a:gd name="T87" fmla="*/ 6 h 27"/>
                    <a:gd name="T88" fmla="*/ 7 w 26"/>
                    <a:gd name="T89" fmla="*/ 9 h 27"/>
                    <a:gd name="T90" fmla="*/ 8 w 26"/>
                    <a:gd name="T91" fmla="*/ 19 h 27"/>
                    <a:gd name="T92" fmla="*/ 11 w 26"/>
                    <a:gd name="T93" fmla="*/ 21 h 27"/>
                    <a:gd name="T94" fmla="*/ 13 w 26"/>
                    <a:gd name="T95" fmla="*/ 21 h 27"/>
                    <a:gd name="T96" fmla="*/ 13 w 26"/>
                    <a:gd name="T9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7">
                      <a:moveTo>
                        <a:pt x="23" y="19"/>
                      </a:move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19" y="23"/>
                        <a:pt x="18" y="24"/>
                        <a:pt x="17" y="24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5" y="21"/>
                        <a:pt x="17" y="20"/>
                        <a:pt x="19" y="18"/>
                      </a:cubicBezTo>
                      <a:cubicBezTo>
                        <a:pt x="22" y="15"/>
                        <a:pt x="21" y="10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7"/>
                        <a:pt x="16" y="7"/>
                        <a:pt x="15" y="6"/>
                      </a:cubicBezTo>
                      <a:cubicBezTo>
                        <a:pt x="15" y="6"/>
                        <a:pt x="14" y="6"/>
                        <a:pt x="13" y="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6" y="2"/>
                        <a:pt x="17" y="3"/>
                        <a:pt x="18" y="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3" y="8"/>
                        <a:pt x="24" y="9"/>
                        <a:pt x="24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lose/>
                      <a:moveTo>
                        <a:pt x="13" y="27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0" y="25"/>
                        <a:pt x="9" y="24"/>
                        <a:pt x="8" y="24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19"/>
                        <a:pt x="3" y="18"/>
                        <a:pt x="2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9"/>
                        <a:pt x="3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8" y="3"/>
                        <a:pt x="10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1" y="6"/>
                        <a:pt x="9" y="7"/>
                        <a:pt x="7" y="9"/>
                      </a:cubicBezTo>
                      <a:cubicBezTo>
                        <a:pt x="5" y="12"/>
                        <a:pt x="5" y="17"/>
                        <a:pt x="8" y="19"/>
                      </a:cubicBezTo>
                      <a:cubicBezTo>
                        <a:pt x="9" y="20"/>
                        <a:pt x="10" y="20"/>
                        <a:pt x="11" y="21"/>
                      </a:cubicBezTo>
                      <a:cubicBezTo>
                        <a:pt x="12" y="21"/>
                        <a:pt x="12" y="21"/>
                        <a:pt x="13" y="21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: Shape 125"/>
                <p:cNvSpPr>
                  <a:spLocks/>
                </p:cNvSpPr>
                <p:nvPr/>
              </p:nvSpPr>
              <p:spPr bwMode="auto">
                <a:xfrm>
                  <a:off x="5430696" y="1236964"/>
                  <a:ext cx="137246" cy="101709"/>
                </a:xfrm>
                <a:custGeom>
                  <a:avLst/>
                  <a:gdLst>
                    <a:gd name="T0" fmla="*/ 16 w 31"/>
                    <a:gd name="T1" fmla="*/ 0 h 23"/>
                    <a:gd name="T2" fmla="*/ 0 w 31"/>
                    <a:gd name="T3" fmla="*/ 15 h 23"/>
                    <a:gd name="T4" fmla="*/ 2 w 31"/>
                    <a:gd name="T5" fmla="*/ 23 h 23"/>
                    <a:gd name="T6" fmla="*/ 2 w 31"/>
                    <a:gd name="T7" fmla="*/ 19 h 23"/>
                    <a:gd name="T8" fmla="*/ 3 w 31"/>
                    <a:gd name="T9" fmla="*/ 17 h 23"/>
                    <a:gd name="T10" fmla="*/ 3 w 31"/>
                    <a:gd name="T11" fmla="*/ 15 h 23"/>
                    <a:gd name="T12" fmla="*/ 16 w 31"/>
                    <a:gd name="T13" fmla="*/ 3 h 23"/>
                    <a:gd name="T14" fmla="*/ 28 w 31"/>
                    <a:gd name="T15" fmla="*/ 15 h 23"/>
                    <a:gd name="T16" fmla="*/ 28 w 31"/>
                    <a:gd name="T17" fmla="*/ 17 h 23"/>
                    <a:gd name="T18" fmla="*/ 29 w 31"/>
                    <a:gd name="T19" fmla="*/ 19 h 23"/>
                    <a:gd name="T20" fmla="*/ 29 w 31"/>
                    <a:gd name="T21" fmla="*/ 23 h 23"/>
                    <a:gd name="T22" fmla="*/ 31 w 31"/>
                    <a:gd name="T23" fmla="*/ 15 h 23"/>
                    <a:gd name="T24" fmla="*/ 16 w 31"/>
                    <a:gd name="T2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23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8"/>
                        <a:pt x="1" y="21"/>
                        <a:pt x="2" y="23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6"/>
                        <a:pt x="3" y="16"/>
                        <a:pt x="3" y="15"/>
                      </a:cubicBezTo>
                      <a:cubicBezTo>
                        <a:pt x="3" y="8"/>
                        <a:pt x="9" y="3"/>
                        <a:pt x="16" y="3"/>
                      </a:cubicBezTo>
                      <a:cubicBezTo>
                        <a:pt x="23" y="3"/>
                        <a:pt x="28" y="8"/>
                        <a:pt x="28" y="15"/>
                      </a:cubicBezTo>
                      <a:cubicBezTo>
                        <a:pt x="28" y="16"/>
                        <a:pt x="28" y="16"/>
                        <a:pt x="28" y="17"/>
                      </a:cubicBezTo>
                      <a:cubicBezTo>
                        <a:pt x="29" y="17"/>
                        <a:pt x="29" y="18"/>
                        <a:pt x="29" y="19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30" y="21"/>
                        <a:pt x="31" y="18"/>
                        <a:pt x="31" y="15"/>
                      </a:cubicBezTo>
                      <a:cubicBezTo>
                        <a:pt x="31" y="7"/>
                        <a:pt x="24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: Shape 126"/>
                <p:cNvSpPr>
                  <a:spLocks/>
                </p:cNvSpPr>
                <p:nvPr/>
              </p:nvSpPr>
              <p:spPr bwMode="auto">
                <a:xfrm>
                  <a:off x="5444176" y="1308038"/>
                  <a:ext cx="30635" cy="52693"/>
                </a:xfrm>
                <a:custGeom>
                  <a:avLst/>
                  <a:gdLst>
                    <a:gd name="T0" fmla="*/ 0 w 7"/>
                    <a:gd name="T1" fmla="*/ 2 h 12"/>
                    <a:gd name="T2" fmla="*/ 0 w 7"/>
                    <a:gd name="T3" fmla="*/ 3 h 12"/>
                    <a:gd name="T4" fmla="*/ 0 w 7"/>
                    <a:gd name="T5" fmla="*/ 7 h 12"/>
                    <a:gd name="T6" fmla="*/ 0 w 7"/>
                    <a:gd name="T7" fmla="*/ 8 h 12"/>
                    <a:gd name="T8" fmla="*/ 5 w 7"/>
                    <a:gd name="T9" fmla="*/ 12 h 12"/>
                    <a:gd name="T10" fmla="*/ 7 w 7"/>
                    <a:gd name="T11" fmla="*/ 12 h 12"/>
                    <a:gd name="T12" fmla="*/ 7 w 7"/>
                    <a:gd name="T13" fmla="*/ 0 h 12"/>
                    <a:gd name="T14" fmla="*/ 5 w 7"/>
                    <a:gd name="T15" fmla="*/ 0 h 12"/>
                    <a:gd name="T16" fmla="*/ 0 w 7"/>
                    <a:gd name="T17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: Shape 127"/>
                <p:cNvSpPr>
                  <a:spLocks/>
                </p:cNvSpPr>
                <p:nvPr/>
              </p:nvSpPr>
              <p:spPr bwMode="auto">
                <a:xfrm>
                  <a:off x="5523828" y="1308038"/>
                  <a:ext cx="30635" cy="52693"/>
                </a:xfrm>
                <a:custGeom>
                  <a:avLst/>
                  <a:gdLst>
                    <a:gd name="T0" fmla="*/ 7 w 7"/>
                    <a:gd name="T1" fmla="*/ 8 h 12"/>
                    <a:gd name="T2" fmla="*/ 7 w 7"/>
                    <a:gd name="T3" fmla="*/ 7 h 12"/>
                    <a:gd name="T4" fmla="*/ 7 w 7"/>
                    <a:gd name="T5" fmla="*/ 3 h 12"/>
                    <a:gd name="T6" fmla="*/ 7 w 7"/>
                    <a:gd name="T7" fmla="*/ 2 h 12"/>
                    <a:gd name="T8" fmla="*/ 2 w 7"/>
                    <a:gd name="T9" fmla="*/ 0 h 12"/>
                    <a:gd name="T10" fmla="*/ 0 w 7"/>
                    <a:gd name="T11" fmla="*/ 0 h 12"/>
                    <a:gd name="T12" fmla="*/ 0 w 7"/>
                    <a:gd name="T13" fmla="*/ 12 h 12"/>
                    <a:gd name="T14" fmla="*/ 2 w 7"/>
                    <a:gd name="T15" fmla="*/ 12 h 12"/>
                    <a:gd name="T16" fmla="*/ 7 w 7"/>
                    <a:gd name="T1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7" y="8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5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5" y="12"/>
                        <a:pt x="7" y="10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: Shape 128"/>
                <p:cNvSpPr>
                  <a:spLocks/>
                </p:cNvSpPr>
                <p:nvPr/>
              </p:nvSpPr>
              <p:spPr bwMode="auto">
                <a:xfrm>
                  <a:off x="5987034" y="2883918"/>
                  <a:ext cx="186263" cy="137246"/>
                </a:xfrm>
                <a:custGeom>
                  <a:avLst/>
                  <a:gdLst>
                    <a:gd name="T0" fmla="*/ 28 w 42"/>
                    <a:gd name="T1" fmla="*/ 31 h 31"/>
                    <a:gd name="T2" fmla="*/ 42 w 42"/>
                    <a:gd name="T3" fmla="*/ 31 h 31"/>
                    <a:gd name="T4" fmla="*/ 42 w 42"/>
                    <a:gd name="T5" fmla="*/ 0 h 31"/>
                    <a:gd name="T6" fmla="*/ 28 w 42"/>
                    <a:gd name="T7" fmla="*/ 0 h 31"/>
                    <a:gd name="T8" fmla="*/ 28 w 42"/>
                    <a:gd name="T9" fmla="*/ 13 h 31"/>
                    <a:gd name="T10" fmla="*/ 38 w 42"/>
                    <a:gd name="T11" fmla="*/ 27 h 31"/>
                    <a:gd name="T12" fmla="*/ 28 w 42"/>
                    <a:gd name="T13" fmla="*/ 27 h 31"/>
                    <a:gd name="T14" fmla="*/ 28 w 42"/>
                    <a:gd name="T15" fmla="*/ 31 h 31"/>
                    <a:gd name="T16" fmla="*/ 19 w 42"/>
                    <a:gd name="T17" fmla="*/ 31 h 31"/>
                    <a:gd name="T18" fmla="*/ 28 w 42"/>
                    <a:gd name="T19" fmla="*/ 31 h 31"/>
                    <a:gd name="T20" fmla="*/ 28 w 42"/>
                    <a:gd name="T21" fmla="*/ 27 h 31"/>
                    <a:gd name="T22" fmla="*/ 22 w 42"/>
                    <a:gd name="T23" fmla="*/ 27 h 31"/>
                    <a:gd name="T24" fmla="*/ 21 w 42"/>
                    <a:gd name="T25" fmla="*/ 26 h 31"/>
                    <a:gd name="T26" fmla="*/ 19 w 42"/>
                    <a:gd name="T27" fmla="*/ 23 h 31"/>
                    <a:gd name="T28" fmla="*/ 19 w 42"/>
                    <a:gd name="T29" fmla="*/ 25 h 31"/>
                    <a:gd name="T30" fmla="*/ 20 w 42"/>
                    <a:gd name="T31" fmla="*/ 27 h 31"/>
                    <a:gd name="T32" fmla="*/ 19 w 42"/>
                    <a:gd name="T33" fmla="*/ 27 h 31"/>
                    <a:gd name="T34" fmla="*/ 19 w 42"/>
                    <a:gd name="T35" fmla="*/ 31 h 31"/>
                    <a:gd name="T36" fmla="*/ 28 w 42"/>
                    <a:gd name="T37" fmla="*/ 0 h 31"/>
                    <a:gd name="T38" fmla="*/ 19 w 42"/>
                    <a:gd name="T39" fmla="*/ 0 h 31"/>
                    <a:gd name="T40" fmla="*/ 19 w 42"/>
                    <a:gd name="T41" fmla="*/ 20 h 31"/>
                    <a:gd name="T42" fmla="*/ 26 w 42"/>
                    <a:gd name="T43" fmla="*/ 10 h 31"/>
                    <a:gd name="T44" fmla="*/ 26 w 42"/>
                    <a:gd name="T45" fmla="*/ 10 h 31"/>
                    <a:gd name="T46" fmla="*/ 28 w 42"/>
                    <a:gd name="T47" fmla="*/ 13 h 31"/>
                    <a:gd name="T48" fmla="*/ 28 w 42"/>
                    <a:gd name="T49" fmla="*/ 0 h 31"/>
                    <a:gd name="T50" fmla="*/ 12 w 42"/>
                    <a:gd name="T51" fmla="*/ 31 h 31"/>
                    <a:gd name="T52" fmla="*/ 19 w 42"/>
                    <a:gd name="T53" fmla="*/ 31 h 31"/>
                    <a:gd name="T54" fmla="*/ 19 w 42"/>
                    <a:gd name="T55" fmla="*/ 27 h 31"/>
                    <a:gd name="T56" fmla="*/ 14 w 42"/>
                    <a:gd name="T57" fmla="*/ 27 h 31"/>
                    <a:gd name="T58" fmla="*/ 12 w 42"/>
                    <a:gd name="T59" fmla="*/ 27 h 31"/>
                    <a:gd name="T60" fmla="*/ 12 w 42"/>
                    <a:gd name="T61" fmla="*/ 31 h 31"/>
                    <a:gd name="T62" fmla="*/ 19 w 42"/>
                    <a:gd name="T63" fmla="*/ 0 h 31"/>
                    <a:gd name="T64" fmla="*/ 12 w 42"/>
                    <a:gd name="T65" fmla="*/ 0 h 31"/>
                    <a:gd name="T66" fmla="*/ 12 w 42"/>
                    <a:gd name="T67" fmla="*/ 6 h 31"/>
                    <a:gd name="T68" fmla="*/ 13 w 42"/>
                    <a:gd name="T69" fmla="*/ 8 h 31"/>
                    <a:gd name="T70" fmla="*/ 12 w 42"/>
                    <a:gd name="T71" fmla="*/ 10 h 31"/>
                    <a:gd name="T72" fmla="*/ 12 w 42"/>
                    <a:gd name="T73" fmla="*/ 16 h 31"/>
                    <a:gd name="T74" fmla="*/ 12 w 42"/>
                    <a:gd name="T75" fmla="*/ 16 h 31"/>
                    <a:gd name="T76" fmla="*/ 17 w 42"/>
                    <a:gd name="T77" fmla="*/ 23 h 31"/>
                    <a:gd name="T78" fmla="*/ 19 w 42"/>
                    <a:gd name="T79" fmla="*/ 25 h 31"/>
                    <a:gd name="T80" fmla="*/ 19 w 42"/>
                    <a:gd name="T81" fmla="*/ 23 h 31"/>
                    <a:gd name="T82" fmla="*/ 18 w 42"/>
                    <a:gd name="T83" fmla="*/ 22 h 31"/>
                    <a:gd name="T84" fmla="*/ 19 w 42"/>
                    <a:gd name="T85" fmla="*/ 20 h 31"/>
                    <a:gd name="T86" fmla="*/ 19 w 42"/>
                    <a:gd name="T87" fmla="*/ 0 h 31"/>
                    <a:gd name="T88" fmla="*/ 0 w 42"/>
                    <a:gd name="T89" fmla="*/ 31 h 31"/>
                    <a:gd name="T90" fmla="*/ 12 w 42"/>
                    <a:gd name="T91" fmla="*/ 31 h 31"/>
                    <a:gd name="T92" fmla="*/ 12 w 42"/>
                    <a:gd name="T93" fmla="*/ 27 h 31"/>
                    <a:gd name="T94" fmla="*/ 4 w 42"/>
                    <a:gd name="T95" fmla="*/ 27 h 31"/>
                    <a:gd name="T96" fmla="*/ 4 w 42"/>
                    <a:gd name="T97" fmla="*/ 27 h 31"/>
                    <a:gd name="T98" fmla="*/ 12 w 42"/>
                    <a:gd name="T99" fmla="*/ 16 h 31"/>
                    <a:gd name="T100" fmla="*/ 12 w 42"/>
                    <a:gd name="T101" fmla="*/ 10 h 31"/>
                    <a:gd name="T102" fmla="*/ 10 w 42"/>
                    <a:gd name="T103" fmla="*/ 11 h 31"/>
                    <a:gd name="T104" fmla="*/ 6 w 42"/>
                    <a:gd name="T105" fmla="*/ 8 h 31"/>
                    <a:gd name="T106" fmla="*/ 10 w 42"/>
                    <a:gd name="T107" fmla="*/ 4 h 31"/>
                    <a:gd name="T108" fmla="*/ 10 w 42"/>
                    <a:gd name="T109" fmla="*/ 4 h 31"/>
                    <a:gd name="T110" fmla="*/ 12 w 42"/>
                    <a:gd name="T111" fmla="*/ 6 h 31"/>
                    <a:gd name="T112" fmla="*/ 12 w 42"/>
                    <a:gd name="T113" fmla="*/ 0 h 31"/>
                    <a:gd name="T114" fmla="*/ 0 w 42"/>
                    <a:gd name="T115" fmla="*/ 0 h 31"/>
                    <a:gd name="T116" fmla="*/ 0 w 42"/>
                    <a:gd name="T11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2" h="31">
                      <a:moveTo>
                        <a:pt x="28" y="31"/>
                      </a:move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lnTo>
                        <a:pt x="28" y="31"/>
                      </a:lnTo>
                      <a:close/>
                      <a:moveTo>
                        <a:pt x="19" y="31"/>
                      </a:move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lose/>
                      <a:moveTo>
                        <a:pt x="28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lnTo>
                        <a:pt x="28" y="0"/>
                      </a:lnTo>
                      <a:close/>
                      <a:moveTo>
                        <a:pt x="12" y="31"/>
                      </a:move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lose/>
                      <a:moveTo>
                        <a:pt x="19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6"/>
                        <a:pt x="13" y="7"/>
                        <a:pt x="13" y="8"/>
                      </a:cubicBezTo>
                      <a:cubicBezTo>
                        <a:pt x="13" y="8"/>
                        <a:pt x="13" y="9"/>
                        <a:pt x="12" y="10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lnTo>
                        <a:pt x="19" y="0"/>
                      </a:lnTo>
                      <a:close/>
                      <a:moveTo>
                        <a:pt x="0" y="31"/>
                      </a:move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1" y="11"/>
                        <a:pt x="10" y="11"/>
                      </a:cubicBezTo>
                      <a:cubicBezTo>
                        <a:pt x="8" y="11"/>
                        <a:pt x="6" y="9"/>
                        <a:pt x="6" y="8"/>
                      </a:cubicBezTo>
                      <a:cubicBezTo>
                        <a:pt x="6" y="6"/>
                        <a:pt x="8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2" y="5"/>
                        <a:pt x="12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: Shape 129"/>
                <p:cNvSpPr>
                  <a:spLocks/>
                </p:cNvSpPr>
                <p:nvPr/>
              </p:nvSpPr>
              <p:spPr bwMode="auto">
                <a:xfrm>
                  <a:off x="5766459" y="1895010"/>
                  <a:ext cx="93131" cy="115189"/>
                </a:xfrm>
                <a:custGeom>
                  <a:avLst/>
                  <a:gdLst>
                    <a:gd name="T0" fmla="*/ 3 w 21"/>
                    <a:gd name="T1" fmla="*/ 23 h 26"/>
                    <a:gd name="T2" fmla="*/ 3 w 21"/>
                    <a:gd name="T3" fmla="*/ 22 h 26"/>
                    <a:gd name="T4" fmla="*/ 3 w 21"/>
                    <a:gd name="T5" fmla="*/ 22 h 26"/>
                    <a:gd name="T6" fmla="*/ 3 w 21"/>
                    <a:gd name="T7" fmla="*/ 6 h 26"/>
                    <a:gd name="T8" fmla="*/ 18 w 21"/>
                    <a:gd name="T9" fmla="*/ 6 h 26"/>
                    <a:gd name="T10" fmla="*/ 18 w 21"/>
                    <a:gd name="T11" fmla="*/ 17 h 26"/>
                    <a:gd name="T12" fmla="*/ 17 w 21"/>
                    <a:gd name="T13" fmla="*/ 17 h 26"/>
                    <a:gd name="T14" fmla="*/ 12 w 21"/>
                    <a:gd name="T15" fmla="*/ 22 h 26"/>
                    <a:gd name="T16" fmla="*/ 17 w 21"/>
                    <a:gd name="T17" fmla="*/ 26 h 26"/>
                    <a:gd name="T18" fmla="*/ 21 w 21"/>
                    <a:gd name="T19" fmla="*/ 22 h 26"/>
                    <a:gd name="T20" fmla="*/ 21 w 21"/>
                    <a:gd name="T21" fmla="*/ 22 h 26"/>
                    <a:gd name="T22" fmla="*/ 21 w 21"/>
                    <a:gd name="T23" fmla="*/ 22 h 26"/>
                    <a:gd name="T24" fmla="*/ 21 w 21"/>
                    <a:gd name="T25" fmla="*/ 6 h 26"/>
                    <a:gd name="T26" fmla="*/ 21 w 21"/>
                    <a:gd name="T27" fmla="*/ 0 h 26"/>
                    <a:gd name="T28" fmla="*/ 18 w 21"/>
                    <a:gd name="T29" fmla="*/ 0 h 26"/>
                    <a:gd name="T30" fmla="*/ 3 w 21"/>
                    <a:gd name="T31" fmla="*/ 0 h 26"/>
                    <a:gd name="T32" fmla="*/ 0 w 21"/>
                    <a:gd name="T33" fmla="*/ 0 h 26"/>
                    <a:gd name="T34" fmla="*/ 0 w 21"/>
                    <a:gd name="T35" fmla="*/ 6 h 26"/>
                    <a:gd name="T36" fmla="*/ 0 w 21"/>
                    <a:gd name="T37" fmla="*/ 17 h 26"/>
                    <a:gd name="T38" fmla="*/ 0 w 21"/>
                    <a:gd name="T39" fmla="*/ 17 h 26"/>
                    <a:gd name="T40" fmla="*/ 3 w 21"/>
                    <a:gd name="T41" fmla="*/ 2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" h="26">
                      <a:moveTo>
                        <a:pt x="3" y="23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"/>
                        <a:pt x="17" y="17"/>
                        <a:pt x="17" y="17"/>
                      </a:cubicBezTo>
                      <a:cubicBezTo>
                        <a:pt x="14" y="17"/>
                        <a:pt x="12" y="19"/>
                        <a:pt x="12" y="22"/>
                      </a:cubicBezTo>
                      <a:cubicBezTo>
                        <a:pt x="12" y="24"/>
                        <a:pt x="14" y="26"/>
                        <a:pt x="17" y="26"/>
                      </a:cubicBezTo>
                      <a:cubicBezTo>
                        <a:pt x="19" y="26"/>
                        <a:pt x="21" y="24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9"/>
                        <a:pt x="2" y="21"/>
                        <a:pt x="3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59"/>
              <p:cNvGrpSpPr/>
              <p:nvPr/>
            </p:nvGrpSpPr>
            <p:grpSpPr>
              <a:xfrm>
                <a:off x="6698196" y="1819393"/>
                <a:ext cx="5062269" cy="5038607"/>
                <a:chOff x="4476326" y="1364544"/>
                <a:chExt cx="3796702" cy="3778956"/>
              </a:xfrm>
            </p:grpSpPr>
            <p:sp>
              <p:nvSpPr>
                <p:cNvPr id="14" name="Freeform: Shape 61"/>
                <p:cNvSpPr>
                  <a:spLocks/>
                </p:cNvSpPr>
                <p:nvPr/>
              </p:nvSpPr>
              <p:spPr bwMode="auto">
                <a:xfrm>
                  <a:off x="4749783" y="1386364"/>
                  <a:ext cx="2829064" cy="2829064"/>
                </a:xfrm>
                <a:custGeom>
                  <a:avLst/>
                  <a:gdLst>
                    <a:gd name="T0" fmla="*/ 315 w 630"/>
                    <a:gd name="T1" fmla="*/ 19 h 630"/>
                    <a:gd name="T2" fmla="*/ 611 w 630"/>
                    <a:gd name="T3" fmla="*/ 315 h 630"/>
                    <a:gd name="T4" fmla="*/ 315 w 630"/>
                    <a:gd name="T5" fmla="*/ 611 h 630"/>
                    <a:gd name="T6" fmla="*/ 315 w 630"/>
                    <a:gd name="T7" fmla="*/ 630 h 630"/>
                    <a:gd name="T8" fmla="*/ 630 w 630"/>
                    <a:gd name="T9" fmla="*/ 315 h 630"/>
                    <a:gd name="T10" fmla="*/ 315 w 630"/>
                    <a:gd name="T11" fmla="*/ 0 h 630"/>
                    <a:gd name="T12" fmla="*/ 315 w 630"/>
                    <a:gd name="T13" fmla="*/ 19 h 630"/>
                    <a:gd name="T14" fmla="*/ 315 w 630"/>
                    <a:gd name="T15" fmla="*/ 611 h 630"/>
                    <a:gd name="T16" fmla="*/ 19 w 630"/>
                    <a:gd name="T17" fmla="*/ 315 h 630"/>
                    <a:gd name="T18" fmla="*/ 315 w 630"/>
                    <a:gd name="T19" fmla="*/ 19 h 630"/>
                    <a:gd name="T20" fmla="*/ 315 w 630"/>
                    <a:gd name="T21" fmla="*/ 0 h 630"/>
                    <a:gd name="T22" fmla="*/ 0 w 630"/>
                    <a:gd name="T23" fmla="*/ 315 h 630"/>
                    <a:gd name="T24" fmla="*/ 315 w 630"/>
                    <a:gd name="T25" fmla="*/ 630 h 630"/>
                    <a:gd name="T26" fmla="*/ 315 w 630"/>
                    <a:gd name="T27" fmla="*/ 611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0" h="630">
                      <a:moveTo>
                        <a:pt x="315" y="19"/>
                      </a:moveTo>
                      <a:cubicBezTo>
                        <a:pt x="479" y="19"/>
                        <a:pt x="611" y="152"/>
                        <a:pt x="611" y="315"/>
                      </a:cubicBezTo>
                      <a:cubicBezTo>
                        <a:pt x="611" y="479"/>
                        <a:pt x="479" y="611"/>
                        <a:pt x="315" y="611"/>
                      </a:cubicBezTo>
                      <a:cubicBezTo>
                        <a:pt x="315" y="630"/>
                        <a:pt x="315" y="630"/>
                        <a:pt x="315" y="630"/>
                      </a:cubicBezTo>
                      <a:cubicBezTo>
                        <a:pt x="489" y="630"/>
                        <a:pt x="630" y="489"/>
                        <a:pt x="630" y="315"/>
                      </a:cubicBezTo>
                      <a:cubicBezTo>
                        <a:pt x="630" y="141"/>
                        <a:pt x="489" y="0"/>
                        <a:pt x="315" y="0"/>
                      </a:cubicBezTo>
                      <a:lnTo>
                        <a:pt x="315" y="19"/>
                      </a:lnTo>
                      <a:close/>
                      <a:moveTo>
                        <a:pt x="315" y="611"/>
                      </a:moveTo>
                      <a:cubicBezTo>
                        <a:pt x="152" y="611"/>
                        <a:pt x="19" y="479"/>
                        <a:pt x="19" y="315"/>
                      </a:cubicBezTo>
                      <a:cubicBezTo>
                        <a:pt x="19" y="152"/>
                        <a:pt x="152" y="19"/>
                        <a:pt x="315" y="19"/>
                      </a:cubicBezTo>
                      <a:cubicBezTo>
                        <a:pt x="315" y="0"/>
                        <a:pt x="315" y="0"/>
                        <a:pt x="315" y="0"/>
                      </a:cubicBezTo>
                      <a:cubicBezTo>
                        <a:pt x="141" y="0"/>
                        <a:pt x="0" y="141"/>
                        <a:pt x="0" y="315"/>
                      </a:cubicBezTo>
                      <a:cubicBezTo>
                        <a:pt x="0" y="489"/>
                        <a:pt x="141" y="630"/>
                        <a:pt x="315" y="630"/>
                      </a:cubicBezTo>
                      <a:lnTo>
                        <a:pt x="315" y="611"/>
                      </a:lnTo>
                      <a:close/>
                    </a:path>
                  </a:pathLst>
                </a:custGeom>
                <a:solidFill>
                  <a:srgbClr val="FFFFFF">
                    <a:lumMod val="95000"/>
                    <a:alpha val="61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: Shape 62"/>
                <p:cNvSpPr>
                  <a:spLocks/>
                </p:cNvSpPr>
                <p:nvPr/>
              </p:nvSpPr>
              <p:spPr bwMode="auto">
                <a:xfrm>
                  <a:off x="6896145" y="3801414"/>
                  <a:ext cx="1376883" cy="1342086"/>
                </a:xfrm>
                <a:custGeom>
                  <a:avLst/>
                  <a:gdLst>
                    <a:gd name="connsiteX0" fmla="*/ 246478 w 1376883"/>
                    <a:gd name="connsiteY0" fmla="*/ 0 h 1342086"/>
                    <a:gd name="connsiteX1" fmla="*/ 1376883 w 1376883"/>
                    <a:gd name="connsiteY1" fmla="*/ 1342086 h 1342086"/>
                    <a:gd name="connsiteX2" fmla="*/ 964218 w 1376883"/>
                    <a:gd name="connsiteY2" fmla="*/ 1342086 h 1342086"/>
                    <a:gd name="connsiteX3" fmla="*/ 0 w 1376883"/>
                    <a:gd name="connsiteY3" fmla="*/ 201522 h 1342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6883" h="1342086">
                      <a:moveTo>
                        <a:pt x="246478" y="0"/>
                      </a:moveTo>
                      <a:lnTo>
                        <a:pt x="1376883" y="1342086"/>
                      </a:lnTo>
                      <a:lnTo>
                        <a:pt x="964218" y="1342086"/>
                      </a:lnTo>
                      <a:lnTo>
                        <a:pt x="0" y="201522"/>
                      </a:lnTo>
                      <a:close/>
                    </a:path>
                  </a:pathLst>
                </a:custGeom>
                <a:solidFill>
                  <a:srgbClr val="778495">
                    <a:lumMod val="60000"/>
                    <a:lumOff val="40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: Shape 63"/>
                <p:cNvSpPr>
                  <a:spLocks/>
                </p:cNvSpPr>
                <p:nvPr/>
              </p:nvSpPr>
              <p:spPr bwMode="auto">
                <a:xfrm>
                  <a:off x="6810884" y="3702203"/>
                  <a:ext cx="466602" cy="430948"/>
                </a:xfrm>
                <a:custGeom>
                  <a:avLst/>
                  <a:gdLst>
                    <a:gd name="T0" fmla="*/ 79 w 104"/>
                    <a:gd name="T1" fmla="*/ 0 h 96"/>
                    <a:gd name="T2" fmla="*/ 0 w 104"/>
                    <a:gd name="T3" fmla="*/ 65 h 96"/>
                    <a:gd name="T4" fmla="*/ 25 w 104"/>
                    <a:gd name="T5" fmla="*/ 96 h 96"/>
                    <a:gd name="T6" fmla="*/ 104 w 104"/>
                    <a:gd name="T7" fmla="*/ 31 h 96"/>
                    <a:gd name="T8" fmla="*/ 79 w 104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96">
                      <a:moveTo>
                        <a:pt x="79" y="0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25" y="96"/>
                        <a:pt x="25" y="96"/>
                        <a:pt x="25" y="96"/>
                      </a:cubicBezTo>
                      <a:cubicBezTo>
                        <a:pt x="63" y="85"/>
                        <a:pt x="89" y="63"/>
                        <a:pt x="104" y="31"/>
                      </a:cubicBez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77849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: Shape 64"/>
                <p:cNvSpPr>
                  <a:spLocks/>
                </p:cNvSpPr>
                <p:nvPr/>
              </p:nvSpPr>
              <p:spPr bwMode="auto">
                <a:xfrm>
                  <a:off x="4476326" y="1364544"/>
                  <a:ext cx="3260012" cy="2853867"/>
                </a:xfrm>
                <a:custGeom>
                  <a:avLst/>
                  <a:gdLst>
                    <a:gd name="T0" fmla="*/ 363 w 726"/>
                    <a:gd name="T1" fmla="*/ 636 h 636"/>
                    <a:gd name="T2" fmla="*/ 516 w 726"/>
                    <a:gd name="T3" fmla="*/ 597 h 636"/>
                    <a:gd name="T4" fmla="*/ 642 w 726"/>
                    <a:gd name="T5" fmla="*/ 166 h 636"/>
                    <a:gd name="T6" fmla="*/ 363 w 726"/>
                    <a:gd name="T7" fmla="*/ 0 h 636"/>
                    <a:gd name="T8" fmla="*/ 363 w 726"/>
                    <a:gd name="T9" fmla="*/ 18 h 636"/>
                    <a:gd name="T10" fmla="*/ 627 w 726"/>
                    <a:gd name="T11" fmla="*/ 174 h 636"/>
                    <a:gd name="T12" fmla="*/ 507 w 726"/>
                    <a:gd name="T13" fmla="*/ 582 h 636"/>
                    <a:gd name="T14" fmla="*/ 363 w 726"/>
                    <a:gd name="T15" fmla="*/ 618 h 636"/>
                    <a:gd name="T16" fmla="*/ 363 w 726"/>
                    <a:gd name="T17" fmla="*/ 636 h 636"/>
                    <a:gd name="T18" fmla="*/ 211 w 726"/>
                    <a:gd name="T19" fmla="*/ 39 h 636"/>
                    <a:gd name="T20" fmla="*/ 84 w 726"/>
                    <a:gd name="T21" fmla="*/ 471 h 636"/>
                    <a:gd name="T22" fmla="*/ 363 w 726"/>
                    <a:gd name="T23" fmla="*/ 636 h 636"/>
                    <a:gd name="T24" fmla="*/ 363 w 726"/>
                    <a:gd name="T25" fmla="*/ 618 h 636"/>
                    <a:gd name="T26" fmla="*/ 100 w 726"/>
                    <a:gd name="T27" fmla="*/ 462 h 636"/>
                    <a:gd name="T28" fmla="*/ 219 w 726"/>
                    <a:gd name="T29" fmla="*/ 55 h 636"/>
                    <a:gd name="T30" fmla="*/ 363 w 726"/>
                    <a:gd name="T31" fmla="*/ 18 h 636"/>
                    <a:gd name="T32" fmla="*/ 363 w 726"/>
                    <a:gd name="T33" fmla="*/ 0 h 636"/>
                    <a:gd name="T34" fmla="*/ 211 w 726"/>
                    <a:gd name="T35" fmla="*/ 39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6" h="636">
                      <a:moveTo>
                        <a:pt x="363" y="636"/>
                      </a:moveTo>
                      <a:cubicBezTo>
                        <a:pt x="415" y="636"/>
                        <a:pt x="467" y="623"/>
                        <a:pt x="516" y="597"/>
                      </a:cubicBezTo>
                      <a:cubicBezTo>
                        <a:pt x="670" y="513"/>
                        <a:pt x="726" y="320"/>
                        <a:pt x="642" y="166"/>
                      </a:cubicBezTo>
                      <a:cubicBezTo>
                        <a:pt x="584" y="60"/>
                        <a:pt x="476" y="0"/>
                        <a:pt x="363" y="0"/>
                      </a:cubicBezTo>
                      <a:cubicBezTo>
                        <a:pt x="363" y="18"/>
                        <a:pt x="363" y="18"/>
                        <a:pt x="363" y="18"/>
                      </a:cubicBezTo>
                      <a:cubicBezTo>
                        <a:pt x="469" y="18"/>
                        <a:pt x="572" y="74"/>
                        <a:pt x="627" y="174"/>
                      </a:cubicBezTo>
                      <a:cubicBezTo>
                        <a:pt x="706" y="320"/>
                        <a:pt x="653" y="502"/>
                        <a:pt x="507" y="582"/>
                      </a:cubicBezTo>
                      <a:cubicBezTo>
                        <a:pt x="462" y="607"/>
                        <a:pt x="412" y="619"/>
                        <a:pt x="363" y="618"/>
                      </a:cubicBezTo>
                      <a:lnTo>
                        <a:pt x="363" y="636"/>
                      </a:lnTo>
                      <a:close/>
                      <a:moveTo>
                        <a:pt x="211" y="39"/>
                      </a:moveTo>
                      <a:cubicBezTo>
                        <a:pt x="57" y="124"/>
                        <a:pt x="0" y="317"/>
                        <a:pt x="84" y="471"/>
                      </a:cubicBezTo>
                      <a:cubicBezTo>
                        <a:pt x="142" y="576"/>
                        <a:pt x="251" y="636"/>
                        <a:pt x="363" y="636"/>
                      </a:cubicBezTo>
                      <a:cubicBezTo>
                        <a:pt x="363" y="618"/>
                        <a:pt x="363" y="618"/>
                        <a:pt x="363" y="618"/>
                      </a:cubicBezTo>
                      <a:cubicBezTo>
                        <a:pt x="257" y="618"/>
                        <a:pt x="154" y="562"/>
                        <a:pt x="100" y="462"/>
                      </a:cubicBezTo>
                      <a:cubicBezTo>
                        <a:pt x="20" y="317"/>
                        <a:pt x="74" y="134"/>
                        <a:pt x="219" y="55"/>
                      </a:cubicBezTo>
                      <a:cubicBezTo>
                        <a:pt x="265" y="30"/>
                        <a:pt x="315" y="18"/>
                        <a:pt x="363" y="18"/>
                      </a:cubicBezTo>
                      <a:cubicBezTo>
                        <a:pt x="363" y="0"/>
                        <a:pt x="363" y="0"/>
                        <a:pt x="363" y="0"/>
                      </a:cubicBezTo>
                      <a:cubicBezTo>
                        <a:pt x="312" y="0"/>
                        <a:pt x="259" y="13"/>
                        <a:pt x="211" y="39"/>
                      </a:cubicBezTo>
                      <a:close/>
                    </a:path>
                  </a:pathLst>
                </a:custGeom>
                <a:solidFill>
                  <a:srgbClr val="778495">
                    <a:lumMod val="60000"/>
                    <a:lumOff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" name="Group 21"/>
            <p:cNvGrpSpPr/>
            <p:nvPr/>
          </p:nvGrpSpPr>
          <p:grpSpPr>
            <a:xfrm>
              <a:off x="7860057" y="3217889"/>
              <a:ext cx="1409702" cy="1080239"/>
              <a:chOff x="5122091" y="364526"/>
              <a:chExt cx="2052228" cy="1572597"/>
            </a:xfrm>
            <a:solidFill>
              <a:srgbClr val="FFFFFF"/>
            </a:solidFill>
          </p:grpSpPr>
          <p:sp>
            <p:nvSpPr>
              <p:cNvPr id="7" name="TextBox 22"/>
              <p:cNvSpPr txBox="1"/>
              <p:nvPr/>
            </p:nvSpPr>
            <p:spPr>
              <a:xfrm>
                <a:off x="5122091" y="364526"/>
                <a:ext cx="2052228" cy="112014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44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ПВК</a:t>
                </a:r>
                <a:endParaRPr kumimoji="0" lang="zh-CN" altLang="en-US" sz="4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23"/>
              <p:cNvSpPr txBox="1"/>
              <p:nvPr/>
            </p:nvSpPr>
            <p:spPr>
              <a:xfrm>
                <a:off x="5122092" y="1489064"/>
                <a:ext cx="2052227" cy="44805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>
                <a:normAutofit fontScale="925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zh-CN" sz="1400" b="1" kern="0" dirty="0"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ПРОГРАММЫ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组合 485"/>
          <p:cNvGrpSpPr/>
          <p:nvPr/>
        </p:nvGrpSpPr>
        <p:grpSpPr>
          <a:xfrm>
            <a:off x="807550" y="5668337"/>
            <a:ext cx="4492639" cy="854014"/>
            <a:chOff x="1154472" y="4835203"/>
            <a:chExt cx="4492639" cy="854014"/>
          </a:xfrm>
        </p:grpSpPr>
        <p:sp>
          <p:nvSpPr>
            <p:cNvPr id="237" name="Diamond 284"/>
            <p:cNvSpPr/>
            <p:nvPr/>
          </p:nvSpPr>
          <p:spPr>
            <a:xfrm>
              <a:off x="1154472" y="5064868"/>
              <a:ext cx="624349" cy="624349"/>
            </a:xfrm>
            <a:prstGeom prst="diamond">
              <a:avLst/>
            </a:prstGeom>
            <a:solidFill>
              <a:srgbClr val="313F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05</a:t>
              </a:r>
            </a:p>
          </p:txBody>
        </p:sp>
        <p:sp>
          <p:nvSpPr>
            <p:cNvPr id="238" name="TextBox 302"/>
            <p:cNvSpPr txBox="1"/>
            <p:nvPr/>
          </p:nvSpPr>
          <p:spPr>
            <a:xfrm>
              <a:off x="1627167" y="4835203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b="1" kern="0" dirty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ПОДГОТОВКА И ОБУЧЕНИЕ СФМ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39" name="TextBox 303"/>
            <p:cNvSpPr txBox="1">
              <a:spLocks/>
            </p:cNvSpPr>
            <p:nvPr/>
          </p:nvSpPr>
          <p:spPr>
            <a:xfrm>
              <a:off x="1684537" y="5184700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endParaRPr lang="ru-RU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Обучение сотрудников в соответствии с утвержденными требованиями Агентства</a:t>
              </a:r>
            </a:p>
          </p:txBody>
        </p:sp>
      </p:grpSp>
      <p:grpSp>
        <p:nvGrpSpPr>
          <p:cNvPr id="236" name="组合 489"/>
          <p:cNvGrpSpPr/>
          <p:nvPr/>
        </p:nvGrpSpPr>
        <p:grpSpPr>
          <a:xfrm>
            <a:off x="806393" y="4945515"/>
            <a:ext cx="4458602" cy="832728"/>
            <a:chOff x="1159911" y="3977913"/>
            <a:chExt cx="4458602" cy="832728"/>
          </a:xfrm>
        </p:grpSpPr>
        <p:sp>
          <p:nvSpPr>
            <p:cNvPr id="241" name="Diamond 286"/>
            <p:cNvSpPr/>
            <p:nvPr/>
          </p:nvSpPr>
          <p:spPr>
            <a:xfrm>
              <a:off x="1159911" y="4186292"/>
              <a:ext cx="624349" cy="624349"/>
            </a:xfrm>
            <a:prstGeom prst="diamond">
              <a:avLst/>
            </a:prstGeom>
            <a:solidFill>
              <a:srgbClr val="3891D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04</a:t>
              </a:r>
            </a:p>
          </p:txBody>
        </p:sp>
        <p:sp>
          <p:nvSpPr>
            <p:cNvPr id="242" name="TextBox 300"/>
            <p:cNvSpPr txBox="1"/>
            <p:nvPr/>
          </p:nvSpPr>
          <p:spPr>
            <a:xfrm>
              <a:off x="1641865" y="3977913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>
                  <a:solidFill>
                    <a:srgbClr val="3891DE">
                      <a:lumMod val="100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МОНИТОРИНГ И ИЗУЧЕНИЕ ОПЕРАЦИЙ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891DE">
                    <a:lumMod val="10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43" name="TextBox 301"/>
            <p:cNvSpPr txBox="1">
              <a:spLocks/>
            </p:cNvSpPr>
            <p:nvPr/>
          </p:nvSpPr>
          <p:spPr>
            <a:xfrm>
              <a:off x="1655939" y="4399240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r>
                <a:rPr lang="ru-RU" altLang="zh-CN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0" name="组合 493"/>
          <p:cNvGrpSpPr/>
          <p:nvPr/>
        </p:nvGrpSpPr>
        <p:grpSpPr>
          <a:xfrm>
            <a:off x="807016" y="3620739"/>
            <a:ext cx="4492209" cy="846736"/>
            <a:chOff x="1159911" y="3085329"/>
            <a:chExt cx="4492209" cy="846736"/>
          </a:xfrm>
        </p:grpSpPr>
        <p:sp>
          <p:nvSpPr>
            <p:cNvPr id="245" name="Diamond 288"/>
            <p:cNvSpPr/>
            <p:nvPr/>
          </p:nvSpPr>
          <p:spPr>
            <a:xfrm>
              <a:off x="1159911" y="3307716"/>
              <a:ext cx="624349" cy="624349"/>
            </a:xfrm>
            <a:prstGeom prst="diamond">
              <a:avLst/>
            </a:prstGeom>
            <a:solidFill>
              <a:srgbClr val="EB22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03</a:t>
              </a:r>
            </a:p>
          </p:txBody>
        </p:sp>
        <p:sp>
          <p:nvSpPr>
            <p:cNvPr id="246" name="TextBox 298"/>
            <p:cNvSpPr txBox="1"/>
            <p:nvPr/>
          </p:nvSpPr>
          <p:spPr>
            <a:xfrm>
              <a:off x="1672261" y="3085329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>
                  <a:solidFill>
                    <a:srgbClr val="EB223D">
                      <a:lumMod val="100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ИДЕНТИФИКАЦИЯ КЛИЕНТОВ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B223D">
                    <a:lumMod val="10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47" name="TextBox 299"/>
            <p:cNvSpPr txBox="1">
              <a:spLocks/>
            </p:cNvSpPr>
            <p:nvPr/>
          </p:nvSpPr>
          <p:spPr>
            <a:xfrm>
              <a:off x="1689546" y="3586344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endParaRPr lang="ru-RU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altLang="zh-CN" sz="105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altLang="zh-CN" sz="105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altLang="zh-CN" sz="105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altLang="zh-CN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Фиксирование </a:t>
              </a:r>
              <a:r>
                <a:rPr lang="ru-RU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проверка сведений о клиенте по:</a:t>
              </a:r>
            </a:p>
            <a:p>
              <a:pPr marL="285750" indent="-285750">
                <a:buFontTx/>
                <a:buChar char="-"/>
              </a:pPr>
              <a:r>
                <a:rPr lang="ru-RU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altLang="zh-CN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тсутствие клиента в Перечнях и списках ФТ/ФРОМУ </a:t>
              </a:r>
            </a:p>
            <a:p>
              <a:pPr marL="285750" indent="-285750">
                <a:buFontTx/>
                <a:buChar char="-"/>
              </a:pPr>
              <a:r>
                <a:rPr lang="ru-RU" altLang="zh-CN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Сверка с реестром ПДЛ</a:t>
              </a:r>
            </a:p>
            <a:p>
              <a:pPr marL="285750" indent="-285750">
                <a:buFontTx/>
                <a:buChar char="-"/>
              </a:pPr>
              <a:r>
                <a:rPr lang="ru-RU" altLang="zh-CN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Формирование досье</a:t>
              </a:r>
            </a:p>
            <a:p>
              <a:pPr marL="285750" indent="-285750">
                <a:buFontTx/>
                <a:buChar char="-"/>
              </a:pPr>
              <a:r>
                <a:rPr lang="ru-RU" altLang="zh-CN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Изучение клиента</a:t>
              </a:r>
            </a:p>
            <a:p>
              <a:pPr marL="285750" indent="-285750">
                <a:buFontTx/>
                <a:buChar char="-"/>
              </a:pPr>
              <a:r>
                <a:rPr lang="ru-RU" altLang="zh-CN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каких случаях отказ либо прекращение ?</a:t>
              </a:r>
            </a:p>
            <a:p>
              <a:pPr marL="285750" indent="-285750">
                <a:buFontTx/>
                <a:buChar char="-"/>
              </a:pPr>
              <a:endParaRPr lang="ru-RU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altLang="zh-CN" sz="105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Tx/>
                <a:buChar char="-"/>
              </a:pPr>
              <a:r>
                <a:rPr lang="ru-RU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Анкета (досье) клиента</a:t>
              </a:r>
            </a:p>
            <a:p>
              <a:pPr marL="171450" indent="-171450">
                <a:buFontTx/>
                <a:buChar char="-"/>
              </a:pPr>
              <a:r>
                <a:rPr lang="ru-RU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Какие операции являются подозрительными ?</a:t>
              </a:r>
            </a:p>
            <a:p>
              <a:pPr>
                <a:buFontTx/>
                <a:buChar char="-"/>
              </a:pPr>
              <a:endParaRPr lang="ru-RU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4" name="组合 497"/>
          <p:cNvGrpSpPr/>
          <p:nvPr/>
        </p:nvGrpSpPr>
        <p:grpSpPr>
          <a:xfrm>
            <a:off x="802542" y="2235434"/>
            <a:ext cx="5270818" cy="1242905"/>
            <a:chOff x="1159911" y="1964668"/>
            <a:chExt cx="4401107" cy="1242905"/>
          </a:xfrm>
        </p:grpSpPr>
        <p:sp>
          <p:nvSpPr>
            <p:cNvPr id="249" name="Diamond 290"/>
            <p:cNvSpPr/>
            <p:nvPr/>
          </p:nvSpPr>
          <p:spPr>
            <a:xfrm>
              <a:off x="1159911" y="2429140"/>
              <a:ext cx="524266" cy="624349"/>
            </a:xfrm>
            <a:prstGeom prst="diamond">
              <a:avLst/>
            </a:prstGeom>
            <a:solidFill>
              <a:srgbClr val="F599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02</a:t>
              </a:r>
            </a:p>
          </p:txBody>
        </p:sp>
        <p:sp>
          <p:nvSpPr>
            <p:cNvPr id="250" name="TextBox 296"/>
            <p:cNvSpPr txBox="1"/>
            <p:nvPr/>
          </p:nvSpPr>
          <p:spPr>
            <a:xfrm>
              <a:off x="1568555" y="1964668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>
                  <a:solidFill>
                    <a:srgbClr val="F5992D">
                      <a:lumMod val="100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УПРАВЛЕНИЕ РИСКОВ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5992D">
                    <a:lumMod val="10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51" name="TextBox 297"/>
            <p:cNvSpPr txBox="1">
              <a:spLocks/>
            </p:cNvSpPr>
            <p:nvPr/>
          </p:nvSpPr>
          <p:spPr>
            <a:xfrm>
              <a:off x="1598445" y="2549432"/>
              <a:ext cx="3962573" cy="658141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r>
                <a:rPr lang="ru-RU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Разрабатываются (минимум) 2 уровня риска  (высокий /низкий):</a:t>
              </a:r>
            </a:p>
            <a:p>
              <a:pPr>
                <a:buFontTx/>
                <a:buChar char="-"/>
              </a:pPr>
              <a:r>
                <a:rPr lang="ru-RU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zh-CN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</a:t>
              </a:r>
              <a:r>
                <a:rPr lang="ru-RU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типу клиента </a:t>
              </a:r>
            </a:p>
            <a:p>
              <a:pPr>
                <a:buFontTx/>
                <a:buChar char="-"/>
              </a:pPr>
              <a:r>
                <a:rPr lang="ru-RU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zh-CN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услугам </a:t>
              </a:r>
            </a:p>
            <a:p>
              <a:pPr>
                <a:buFontTx/>
                <a:buChar char="-"/>
              </a:pPr>
              <a:r>
                <a:rPr lang="ru-RU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</a:t>
              </a:r>
              <a:r>
                <a:rPr lang="ru-RU" altLang="zh-CN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 продуктам</a:t>
              </a:r>
            </a:p>
            <a:p>
              <a:pPr>
                <a:buFontTx/>
                <a:buChar char="-"/>
              </a:pPr>
              <a:r>
                <a:rPr lang="ru-RU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А</a:t>
              </a:r>
              <a:r>
                <a:rPr lang="ru-RU" altLang="zh-CN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нализ рисков</a:t>
              </a:r>
            </a:p>
            <a:p>
              <a:pPr>
                <a:buFontTx/>
                <a:buChar char="-"/>
              </a:pPr>
              <a:r>
                <a:rPr lang="ru-RU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</a:t>
              </a:r>
              <a:r>
                <a:rPr lang="ru-RU" altLang="zh-CN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еры в зависимости от уровня риска</a:t>
              </a:r>
              <a:endParaRPr lang="ru-RU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8" name="组合 501"/>
          <p:cNvGrpSpPr/>
          <p:nvPr/>
        </p:nvGrpSpPr>
        <p:grpSpPr>
          <a:xfrm>
            <a:off x="806395" y="237954"/>
            <a:ext cx="4437241" cy="1327578"/>
            <a:chOff x="1159913" y="1150841"/>
            <a:chExt cx="4437241" cy="1327578"/>
          </a:xfrm>
        </p:grpSpPr>
        <p:sp>
          <p:nvSpPr>
            <p:cNvPr id="253" name="Diamond 292"/>
            <p:cNvSpPr/>
            <p:nvPr/>
          </p:nvSpPr>
          <p:spPr>
            <a:xfrm>
              <a:off x="1159913" y="1550564"/>
              <a:ext cx="624349" cy="624349"/>
            </a:xfrm>
            <a:prstGeom prst="diamond">
              <a:avLst/>
            </a:prstGeom>
            <a:solidFill>
              <a:srgbClr val="7FB3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254" name="TextBox 294"/>
            <p:cNvSpPr txBox="1"/>
            <p:nvPr/>
          </p:nvSpPr>
          <p:spPr>
            <a:xfrm>
              <a:off x="1627436" y="1150841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>
                  <a:solidFill>
                    <a:srgbClr val="7FB34C">
                      <a:lumMod val="100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ОРГАНИЗАЦИЯ ВНУТРЕННЕГО КОНТРОЛЯ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FB34C">
                    <a:lumMod val="10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55" name="TextBox 295"/>
            <p:cNvSpPr txBox="1">
              <a:spLocks/>
            </p:cNvSpPr>
            <p:nvPr/>
          </p:nvSpPr>
          <p:spPr>
            <a:xfrm>
              <a:off x="1634580" y="2158051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 lvl="0">
                <a:defRPr/>
              </a:pPr>
              <a:endParaRPr lang="ru-RU" altLang="zh-CN" sz="1050" kern="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  <a:p>
              <a:pPr lvl="0">
                <a:buFontTx/>
                <a:buChar char="-"/>
                <a:defRPr/>
              </a:pPr>
              <a:r>
                <a:rPr lang="ru-RU" altLang="zh-CN" sz="1050" kern="0" dirty="0" smtClean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регистрация на портале</a:t>
              </a:r>
            </a:p>
            <a:p>
              <a:pPr lvl="0">
                <a:buFontTx/>
                <a:buChar char="-"/>
                <a:defRPr/>
              </a:pPr>
              <a:r>
                <a:rPr lang="ru-RU" altLang="zh-CN" sz="1050" kern="0" dirty="0" smtClean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задачи ответственного работника</a:t>
              </a:r>
            </a:p>
            <a:p>
              <a:pPr lvl="0">
                <a:buFontTx/>
                <a:buChar char="-"/>
                <a:defRPr/>
              </a:pPr>
              <a:r>
                <a:rPr lang="ru-RU" altLang="zh-CN" sz="1050" kern="0" dirty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ru-RU" altLang="zh-CN" sz="1050" kern="0" dirty="0" smtClean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назначение ответственного лица</a:t>
              </a:r>
            </a:p>
            <a:p>
              <a:pPr lvl="0">
                <a:buFontTx/>
                <a:buChar char="-"/>
                <a:defRPr/>
              </a:pPr>
              <a:r>
                <a:rPr lang="ru-RU" altLang="zh-CN" sz="1050" kern="0" dirty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ru-RU" altLang="zh-CN" sz="1050" kern="0" dirty="0" smtClean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использование информационных систем</a:t>
              </a:r>
            </a:p>
            <a:p>
              <a:pPr lvl="0">
                <a:buFontTx/>
                <a:buChar char="-"/>
                <a:defRPr/>
              </a:pPr>
              <a:r>
                <a:rPr lang="ru-RU" altLang="zh-CN" sz="1050" kern="0" dirty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ru-RU" altLang="zh-CN" sz="1050" kern="0" dirty="0" smtClean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взаимодействие ответственного лица с другими подразделениями</a:t>
              </a:r>
            </a:p>
            <a:p>
              <a:pPr lvl="0">
                <a:buFontTx/>
                <a:buChar char="-"/>
                <a:defRPr/>
              </a:pPr>
              <a:r>
                <a:rPr lang="ru-RU" altLang="zh-CN" sz="1050" kern="0" dirty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ru-RU" altLang="zh-CN" sz="1050" kern="0" dirty="0" smtClean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функциональные обязанности ответственных лиц</a:t>
              </a:r>
            </a:p>
            <a:p>
              <a:pPr lvl="0">
                <a:buFontTx/>
                <a:buChar char="-"/>
                <a:defRPr/>
              </a:pPr>
              <a:r>
                <a:rPr lang="ru-RU" altLang="zh-CN" sz="1050" kern="0" dirty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ru-RU" altLang="zh-CN" sz="1050" kern="0" dirty="0" smtClean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проведение аудита</a:t>
              </a:r>
              <a:endParaRPr lang="ru-RU" altLang="zh-CN" sz="1050" kern="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  <a:p>
              <a:pPr lvl="0">
                <a:buFontTx/>
                <a:buChar char="-"/>
                <a:defRPr/>
              </a:pPr>
              <a:r>
                <a:rPr lang="ru-RU" altLang="zh-CN" sz="1050" kern="0" dirty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сколько и как хранить данные?</a:t>
              </a:r>
            </a:p>
            <a:p>
              <a:pPr lvl="0">
                <a:buFontTx/>
                <a:buChar char="-"/>
                <a:defRPr/>
              </a:pPr>
              <a:r>
                <a:rPr lang="ru-RU" altLang="zh-CN" sz="1050" kern="0" dirty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кто является ответственным лицом и его функции? </a:t>
              </a:r>
            </a:p>
          </p:txBody>
        </p:sp>
      </p:grpSp>
      <p:sp>
        <p:nvSpPr>
          <p:cNvPr id="260" name="object 11">
            <a:extLst>
              <a:ext uri="{FF2B5EF4-FFF2-40B4-BE49-F238E27FC236}">
                <a16:creationId xmlns:a16="http://schemas.microsoft.com/office/drawing/2014/main" xmlns="" id="{CEF824EB-0F35-4AF2-B7B2-6F26E8422EB7}"/>
              </a:ext>
            </a:extLst>
          </p:cNvPr>
          <p:cNvSpPr/>
          <p:nvPr/>
        </p:nvSpPr>
        <p:spPr>
          <a:xfrm>
            <a:off x="11150856" y="-110861"/>
            <a:ext cx="1016000" cy="11195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6AA384C5-47B1-4CDF-B5E0-7031DA15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043"/>
            <a:ext cx="12192000" cy="71901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46" y="2688000"/>
            <a:ext cx="2382209" cy="34726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042"/>
            <a:ext cx="12192000" cy="9117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699"/>
            <a:ext cx="12192000" cy="85113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63096" y="478880"/>
            <a:ext cx="11080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ст. 214 КоАП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11">
            <a:extLst>
              <a:ext uri="{FF2B5EF4-FFF2-40B4-BE49-F238E27FC236}">
                <a16:creationId xmlns:a16="http://schemas.microsoft.com/office/drawing/2014/main" xmlns="" id="{CEF824EB-0F35-4AF2-B7B2-6F26E8422EB7}"/>
              </a:ext>
            </a:extLst>
          </p:cNvPr>
          <p:cNvSpPr/>
          <p:nvPr/>
        </p:nvSpPr>
        <p:spPr>
          <a:xfrm>
            <a:off x="83058" y="5883345"/>
            <a:ext cx="713533" cy="849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" name="Group 119"/>
          <p:cNvGrpSpPr/>
          <p:nvPr/>
        </p:nvGrpSpPr>
        <p:grpSpPr>
          <a:xfrm>
            <a:off x="584455" y="4607181"/>
            <a:ext cx="2761464" cy="558713"/>
            <a:chOff x="5834427" y="2801207"/>
            <a:chExt cx="1542507" cy="397329"/>
          </a:xfrm>
        </p:grpSpPr>
        <p:sp>
          <p:nvSpPr>
            <p:cNvPr id="93" name="TextBox 92"/>
            <p:cNvSpPr txBox="1"/>
            <p:nvPr/>
          </p:nvSpPr>
          <p:spPr>
            <a:xfrm>
              <a:off x="5834427" y="2801207"/>
              <a:ext cx="1542506" cy="2397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По обучению</a:t>
              </a:r>
              <a:endPara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834427" y="3030685"/>
              <a:ext cx="1542507" cy="167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От </a:t>
              </a:r>
              <a:r>
                <a:rPr lang="en-US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74</a:t>
              </a:r>
              <a:r>
                <a:rPr lang="ru-RU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– </a:t>
              </a:r>
              <a:r>
                <a:rPr lang="en-US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738</a:t>
              </a:r>
              <a:r>
                <a:rPr lang="ru-RU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тыс. тенге</a:t>
              </a:r>
              <a:endPara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144"/>
          <p:cNvGrpSpPr/>
          <p:nvPr/>
        </p:nvGrpSpPr>
        <p:grpSpPr>
          <a:xfrm>
            <a:off x="8808691" y="1716175"/>
            <a:ext cx="2798522" cy="563829"/>
            <a:chOff x="1746149" y="1734038"/>
            <a:chExt cx="1542507" cy="400967"/>
          </a:xfrm>
        </p:grpSpPr>
        <p:sp>
          <p:nvSpPr>
            <p:cNvPr id="32" name="TextBox 31"/>
            <p:cNvSpPr txBox="1"/>
            <p:nvPr/>
          </p:nvSpPr>
          <p:spPr>
            <a:xfrm>
              <a:off x="1746150" y="1734038"/>
              <a:ext cx="1542506" cy="2397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Рассмотрение запроса</a:t>
              </a:r>
              <a:endPara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46149" y="1967154"/>
              <a:ext cx="1542507" cy="167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От </a:t>
              </a:r>
              <a:r>
                <a:rPr lang="en-US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110</a:t>
              </a:r>
              <a:r>
                <a:rPr lang="ru-RU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– </a:t>
              </a:r>
              <a:r>
                <a:rPr lang="en-US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1 107</a:t>
              </a:r>
              <a:r>
                <a:rPr lang="ru-RU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тыс. тенге</a:t>
              </a:r>
              <a:endPara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145"/>
          <p:cNvGrpSpPr/>
          <p:nvPr/>
        </p:nvGrpSpPr>
        <p:grpSpPr>
          <a:xfrm>
            <a:off x="8808691" y="2748261"/>
            <a:ext cx="2798523" cy="561120"/>
            <a:chOff x="1740987" y="2916020"/>
            <a:chExt cx="1542507" cy="399042"/>
          </a:xfrm>
        </p:grpSpPr>
        <p:sp>
          <p:nvSpPr>
            <p:cNvPr id="35" name="TextBox 34"/>
            <p:cNvSpPr txBox="1"/>
            <p:nvPr/>
          </p:nvSpPr>
          <p:spPr>
            <a:xfrm>
              <a:off x="1740988" y="2916020"/>
              <a:ext cx="1542506" cy="23971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Меры по НПК</a:t>
              </a:r>
              <a:endPara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0987" y="3147211"/>
              <a:ext cx="1542507" cy="167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От </a:t>
              </a:r>
              <a:r>
                <a:rPr lang="en-US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110</a:t>
              </a:r>
              <a:r>
                <a:rPr lang="ru-RU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– </a:t>
              </a:r>
              <a:r>
                <a:rPr lang="en-US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1 107</a:t>
              </a:r>
              <a:r>
                <a:rPr lang="ru-RU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тыс. тенге</a:t>
              </a:r>
              <a:endPara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118"/>
          <p:cNvGrpSpPr/>
          <p:nvPr/>
        </p:nvGrpSpPr>
        <p:grpSpPr>
          <a:xfrm>
            <a:off x="619891" y="2609656"/>
            <a:ext cx="2778876" cy="565220"/>
            <a:chOff x="5862332" y="2477295"/>
            <a:chExt cx="1552233" cy="401956"/>
          </a:xfrm>
        </p:grpSpPr>
        <p:sp>
          <p:nvSpPr>
            <p:cNvPr id="44" name="TextBox 43"/>
            <p:cNvSpPr txBox="1"/>
            <p:nvPr/>
          </p:nvSpPr>
          <p:spPr>
            <a:xfrm>
              <a:off x="5872059" y="2477295"/>
              <a:ext cx="1542506" cy="2397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Извещение клиентов</a:t>
              </a:r>
              <a:endPara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62332" y="2711400"/>
              <a:ext cx="1542507" cy="167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От </a:t>
              </a:r>
              <a:r>
                <a:rPr lang="ru-RU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185 </a:t>
              </a: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-1 </a:t>
              </a:r>
              <a:r>
                <a:rPr lang="ru-RU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624 </a:t>
              </a: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тыс. тенге </a:t>
              </a:r>
              <a:endPara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119"/>
          <p:cNvGrpSpPr/>
          <p:nvPr/>
        </p:nvGrpSpPr>
        <p:grpSpPr>
          <a:xfrm>
            <a:off x="83058" y="3628712"/>
            <a:ext cx="3383257" cy="587899"/>
            <a:chOff x="5562467" y="3282034"/>
            <a:chExt cx="1889830" cy="418084"/>
          </a:xfrm>
        </p:grpSpPr>
        <p:sp>
          <p:nvSpPr>
            <p:cNvPr id="47" name="TextBox 46"/>
            <p:cNvSpPr txBox="1"/>
            <p:nvPr/>
          </p:nvSpPr>
          <p:spPr>
            <a:xfrm>
              <a:off x="5562467" y="3282034"/>
              <a:ext cx="1889830" cy="2397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Не информирование (СПО)</a:t>
              </a:r>
              <a:endPara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94419" y="3532267"/>
              <a:ext cx="1542507" cy="167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От </a:t>
              </a:r>
              <a:r>
                <a:rPr lang="ru-RU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</a:t>
              </a:r>
              <a:r>
                <a:rPr lang="en-US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84</a:t>
              </a:r>
              <a:r>
                <a:rPr lang="ru-RU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– 1 </a:t>
              </a:r>
              <a:r>
                <a:rPr lang="en-US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477</a:t>
              </a:r>
              <a:r>
                <a:rPr lang="ru-RU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тыс. тенге</a:t>
              </a:r>
              <a:endPara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117"/>
          <p:cNvGrpSpPr/>
          <p:nvPr/>
        </p:nvGrpSpPr>
        <p:grpSpPr>
          <a:xfrm>
            <a:off x="564149" y="1720647"/>
            <a:ext cx="2761464" cy="569324"/>
            <a:chOff x="5895576" y="1463767"/>
            <a:chExt cx="1542507" cy="404875"/>
          </a:xfrm>
        </p:grpSpPr>
        <p:sp>
          <p:nvSpPr>
            <p:cNvPr id="41" name="TextBox 40"/>
            <p:cNvSpPr txBox="1"/>
            <p:nvPr/>
          </p:nvSpPr>
          <p:spPr>
            <a:xfrm>
              <a:off x="5895576" y="1463767"/>
              <a:ext cx="1542506" cy="23971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ПВК</a:t>
              </a:r>
              <a:endPara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95576" y="1700791"/>
              <a:ext cx="1542507" cy="167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От </a:t>
              </a:r>
              <a:r>
                <a:rPr lang="ru-RU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r>
                <a:rPr lang="en-US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95</a:t>
              </a:r>
              <a:r>
                <a:rPr lang="ru-RU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– 1 </a:t>
              </a:r>
              <a:r>
                <a:rPr lang="en-US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846</a:t>
              </a:r>
              <a:r>
                <a:rPr lang="ru-RU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тыс. тенге</a:t>
              </a:r>
              <a:endPara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145"/>
          <p:cNvGrpSpPr/>
          <p:nvPr/>
        </p:nvGrpSpPr>
        <p:grpSpPr>
          <a:xfrm>
            <a:off x="8819278" y="3719967"/>
            <a:ext cx="3315516" cy="561885"/>
            <a:chOff x="1762140" y="3608681"/>
            <a:chExt cx="1827467" cy="399585"/>
          </a:xfrm>
        </p:grpSpPr>
        <p:sp>
          <p:nvSpPr>
            <p:cNvPr id="77" name="TextBox 76"/>
            <p:cNvSpPr txBox="1"/>
            <p:nvPr/>
          </p:nvSpPr>
          <p:spPr>
            <a:xfrm>
              <a:off x="1762140" y="3608681"/>
              <a:ext cx="1827467" cy="23971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Не информирование (ПО)</a:t>
              </a:r>
              <a:endPara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62140" y="3840415"/>
              <a:ext cx="1542507" cy="167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От </a:t>
              </a:r>
              <a:r>
                <a:rPr lang="en-US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110</a:t>
              </a:r>
              <a:r>
                <a:rPr lang="ru-RU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– </a:t>
              </a:r>
              <a:r>
                <a:rPr lang="en-US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1 107</a:t>
              </a:r>
              <a:r>
                <a:rPr lang="ru-RU" altLang="zh-CN" sz="14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ru-RU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тыс. тенге</a:t>
              </a:r>
              <a:endPara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50" name="Oval 49"/>
          <p:cNvSpPr>
            <a:spLocks noChangeAspect="1"/>
          </p:cNvSpPr>
          <p:nvPr/>
        </p:nvSpPr>
        <p:spPr>
          <a:xfrm>
            <a:off x="3513791" y="2707869"/>
            <a:ext cx="659525" cy="64064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3513793" y="3613848"/>
            <a:ext cx="659525" cy="64064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7992447" y="2775855"/>
            <a:ext cx="659525" cy="64064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7992448" y="1784238"/>
            <a:ext cx="659525" cy="64064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9" name="Oval 67"/>
          <p:cNvSpPr>
            <a:spLocks noChangeAspect="1"/>
          </p:cNvSpPr>
          <p:nvPr/>
        </p:nvSpPr>
        <p:spPr>
          <a:xfrm>
            <a:off x="8009762" y="3680476"/>
            <a:ext cx="659525" cy="64064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5" name="Oval 52"/>
          <p:cNvSpPr>
            <a:spLocks noChangeAspect="1"/>
          </p:cNvSpPr>
          <p:nvPr/>
        </p:nvSpPr>
        <p:spPr>
          <a:xfrm>
            <a:off x="3513792" y="4570363"/>
            <a:ext cx="659525" cy="64064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3513790" y="1784239"/>
            <a:ext cx="659525" cy="64064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41275" y="1694581"/>
            <a:ext cx="3524329" cy="9183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Нарушения </a:t>
            </a:r>
          </a:p>
          <a:p>
            <a:pPr algn="ctr">
              <a:lnSpc>
                <a:spcPct val="120000"/>
              </a:lnSpc>
            </a:pPr>
            <a:r>
              <a:rPr lang="ru-RU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требований ПОД/ФТ</a:t>
            </a:r>
            <a:endParaRPr lang="en-US" sz="2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8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6AA384C5-47B1-4CDF-B5E0-7031DA15C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0834"/>
            <a:ext cx="12191998" cy="654974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47642" y="1933914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ПРОЕКТНОЕ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</a:t>
            </a:r>
          </a:p>
        </p:txBody>
      </p:sp>
      <p:cxnSp>
        <p:nvCxnSpPr>
          <p:cNvPr id="51" name="直接连接符 157"/>
          <p:cNvCxnSpPr/>
          <p:nvPr/>
        </p:nvCxnSpPr>
        <p:spPr>
          <a:xfrm>
            <a:off x="6095997" y="3705226"/>
            <a:ext cx="0" cy="2590799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26" name="Прямоугольник: усеченные противолежащие углы 43">
            <a:extLst>
              <a:ext uri="{FF2B5EF4-FFF2-40B4-BE49-F238E27FC236}">
                <a16:creationId xmlns:a16="http://schemas.microsoft.com/office/drawing/2014/main" xmlns="" id="{FF90C09C-6AE6-4F70-9F07-64A3F9474C53}"/>
              </a:ext>
            </a:extLst>
          </p:cNvPr>
          <p:cNvSpPr/>
          <p:nvPr/>
        </p:nvSpPr>
        <p:spPr>
          <a:xfrm>
            <a:off x="7178329" y="1238250"/>
            <a:ext cx="4499321" cy="1137669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: усеченные противолежащие углы 44">
            <a:extLst>
              <a:ext uri="{FF2B5EF4-FFF2-40B4-BE49-F238E27FC236}">
                <a16:creationId xmlns:a16="http://schemas.microsoft.com/office/drawing/2014/main" xmlns="" id="{FAE5C141-3D5B-4B1A-840E-B1014C9448BE}"/>
              </a:ext>
            </a:extLst>
          </p:cNvPr>
          <p:cNvSpPr/>
          <p:nvPr/>
        </p:nvSpPr>
        <p:spPr>
          <a:xfrm>
            <a:off x="7515225" y="1487383"/>
            <a:ext cx="2618144" cy="729420"/>
          </a:xfrm>
          <a:prstGeom prst="snip2DiagRect">
            <a:avLst>
              <a:gd name="adj1" fmla="val 0"/>
              <a:gd name="adj2" fmla="val 62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78329" y="1478139"/>
            <a:ext cx="325687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Бухгалтера за 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период </a:t>
            </a:r>
            <a:r>
              <a:rPr lang="ru-RU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2021 года по 2024 года </a:t>
            </a:r>
            <a:r>
              <a:rPr lang="ru-RU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</a:p>
          <a:p>
            <a:pPr algn="ctr"/>
            <a:r>
              <a:rPr lang="ru-RU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адрес 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Агентства </a:t>
            </a:r>
            <a:r>
              <a:rPr lang="ru-RU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направили</a:t>
            </a:r>
            <a:r>
              <a:rPr lang="en-U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kk-KZ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3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1"/>
            <a:ext cx="3500436" cy="350043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9824"/>
            <a:ext cx="12192000" cy="6381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834"/>
            <a:ext cx="12192001" cy="832226"/>
          </a:xfrm>
          <a:prstGeom prst="rect">
            <a:avLst/>
          </a:prstGeom>
        </p:spPr>
      </p:pic>
      <p:cxnSp>
        <p:nvCxnSpPr>
          <p:cNvPr id="25" name="直接连接符 157"/>
          <p:cNvCxnSpPr/>
          <p:nvPr/>
        </p:nvCxnSpPr>
        <p:spPr>
          <a:xfrm>
            <a:off x="176704" y="3705226"/>
            <a:ext cx="11838586" cy="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</p:cxn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4150554903"/>
              </p:ext>
            </p:extLst>
          </p:nvPr>
        </p:nvGraphicFramePr>
        <p:xfrm>
          <a:off x="231494" y="3520444"/>
          <a:ext cx="5428161" cy="2629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2065389366"/>
              </p:ext>
            </p:extLst>
          </p:nvPr>
        </p:nvGraphicFramePr>
        <p:xfrm>
          <a:off x="6479894" y="3492083"/>
          <a:ext cx="5428161" cy="2629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7" name="object 11">
            <a:extLst>
              <a:ext uri="{FF2B5EF4-FFF2-40B4-BE49-F238E27FC236}">
                <a16:creationId xmlns:a16="http://schemas.microsoft.com/office/drawing/2014/main" xmlns="" id="{CEF824EB-0F35-4AF2-B7B2-6F26E8422EB7}"/>
              </a:ext>
            </a:extLst>
          </p:cNvPr>
          <p:cNvSpPr/>
          <p:nvPr/>
        </p:nvSpPr>
        <p:spPr>
          <a:xfrm>
            <a:off x="11367374" y="270947"/>
            <a:ext cx="824626" cy="8244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组合 118"/>
          <p:cNvGrpSpPr/>
          <p:nvPr/>
        </p:nvGrpSpPr>
        <p:grpSpPr>
          <a:xfrm>
            <a:off x="10512897" y="1313157"/>
            <a:ext cx="854477" cy="987853"/>
            <a:chOff x="2782033" y="2877344"/>
            <a:chExt cx="571561" cy="617451"/>
          </a:xfrm>
          <a:solidFill>
            <a:schemeClr val="bg1"/>
          </a:solidFill>
        </p:grpSpPr>
        <p:sp>
          <p:nvSpPr>
            <p:cNvPr id="28" name="Freeform 884"/>
            <p:cNvSpPr>
              <a:spLocks noEditPoints="1"/>
            </p:cNvSpPr>
            <p:nvPr/>
          </p:nvSpPr>
          <p:spPr bwMode="auto">
            <a:xfrm>
              <a:off x="2946844" y="2877344"/>
              <a:ext cx="406750" cy="411147"/>
            </a:xfrm>
            <a:custGeom>
              <a:avLst/>
              <a:gdLst>
                <a:gd name="T0" fmla="*/ 90 w 174"/>
                <a:gd name="T1" fmla="*/ 14 h 176"/>
                <a:gd name="T2" fmla="*/ 90 w 174"/>
                <a:gd name="T3" fmla="*/ 0 h 176"/>
                <a:gd name="T4" fmla="*/ 80 w 174"/>
                <a:gd name="T5" fmla="*/ 0 h 176"/>
                <a:gd name="T6" fmla="*/ 80 w 174"/>
                <a:gd name="T7" fmla="*/ 14 h 176"/>
                <a:gd name="T8" fmla="*/ 0 w 174"/>
                <a:gd name="T9" fmla="*/ 14 h 176"/>
                <a:gd name="T10" fmla="*/ 0 w 174"/>
                <a:gd name="T11" fmla="*/ 40 h 176"/>
                <a:gd name="T12" fmla="*/ 9 w 174"/>
                <a:gd name="T13" fmla="*/ 40 h 176"/>
                <a:gd name="T14" fmla="*/ 9 w 174"/>
                <a:gd name="T15" fmla="*/ 138 h 176"/>
                <a:gd name="T16" fmla="*/ 70 w 174"/>
                <a:gd name="T17" fmla="*/ 138 h 176"/>
                <a:gd name="T18" fmla="*/ 33 w 174"/>
                <a:gd name="T19" fmla="*/ 168 h 176"/>
                <a:gd name="T20" fmla="*/ 39 w 174"/>
                <a:gd name="T21" fmla="*/ 176 h 176"/>
                <a:gd name="T22" fmla="*/ 86 w 174"/>
                <a:gd name="T23" fmla="*/ 138 h 176"/>
                <a:gd name="T24" fmla="*/ 86 w 174"/>
                <a:gd name="T25" fmla="*/ 138 h 176"/>
                <a:gd name="T26" fmla="*/ 133 w 174"/>
                <a:gd name="T27" fmla="*/ 176 h 176"/>
                <a:gd name="T28" fmla="*/ 140 w 174"/>
                <a:gd name="T29" fmla="*/ 168 h 176"/>
                <a:gd name="T30" fmla="*/ 102 w 174"/>
                <a:gd name="T31" fmla="*/ 138 h 176"/>
                <a:gd name="T32" fmla="*/ 164 w 174"/>
                <a:gd name="T33" fmla="*/ 138 h 176"/>
                <a:gd name="T34" fmla="*/ 164 w 174"/>
                <a:gd name="T35" fmla="*/ 40 h 176"/>
                <a:gd name="T36" fmla="*/ 174 w 174"/>
                <a:gd name="T37" fmla="*/ 40 h 176"/>
                <a:gd name="T38" fmla="*/ 174 w 174"/>
                <a:gd name="T39" fmla="*/ 14 h 176"/>
                <a:gd name="T40" fmla="*/ 90 w 174"/>
                <a:gd name="T41" fmla="*/ 14 h 176"/>
                <a:gd name="T42" fmla="*/ 154 w 174"/>
                <a:gd name="T43" fmla="*/ 128 h 176"/>
                <a:gd name="T44" fmla="*/ 19 w 174"/>
                <a:gd name="T45" fmla="*/ 128 h 176"/>
                <a:gd name="T46" fmla="*/ 19 w 174"/>
                <a:gd name="T47" fmla="*/ 40 h 176"/>
                <a:gd name="T48" fmla="*/ 154 w 174"/>
                <a:gd name="T49" fmla="*/ 40 h 176"/>
                <a:gd name="T50" fmla="*/ 154 w 174"/>
                <a:gd name="T51" fmla="*/ 128 h 176"/>
                <a:gd name="T52" fmla="*/ 51 w 174"/>
                <a:gd name="T53" fmla="*/ 105 h 176"/>
                <a:gd name="T54" fmla="*/ 51 w 174"/>
                <a:gd name="T55" fmla="*/ 79 h 176"/>
                <a:gd name="T56" fmla="*/ 77 w 174"/>
                <a:gd name="T57" fmla="*/ 79 h 176"/>
                <a:gd name="T58" fmla="*/ 51 w 174"/>
                <a:gd name="T59" fmla="*/ 53 h 176"/>
                <a:gd name="T60" fmla="*/ 25 w 174"/>
                <a:gd name="T61" fmla="*/ 79 h 176"/>
                <a:gd name="T62" fmla="*/ 51 w 174"/>
                <a:gd name="T63" fmla="*/ 105 h 176"/>
                <a:gd name="T64" fmla="*/ 59 w 174"/>
                <a:gd name="T65" fmla="*/ 112 h 176"/>
                <a:gd name="T66" fmla="*/ 85 w 174"/>
                <a:gd name="T67" fmla="*/ 86 h 176"/>
                <a:gd name="T68" fmla="*/ 59 w 174"/>
                <a:gd name="T69" fmla="*/ 86 h 176"/>
                <a:gd name="T70" fmla="*/ 59 w 174"/>
                <a:gd name="T71" fmla="*/ 112 h 176"/>
                <a:gd name="T72" fmla="*/ 138 w 174"/>
                <a:gd name="T73" fmla="*/ 59 h 176"/>
                <a:gd name="T74" fmla="*/ 105 w 174"/>
                <a:gd name="T75" fmla="*/ 59 h 176"/>
                <a:gd name="T76" fmla="*/ 105 w 174"/>
                <a:gd name="T77" fmla="*/ 69 h 176"/>
                <a:gd name="T78" fmla="*/ 138 w 174"/>
                <a:gd name="T79" fmla="*/ 69 h 176"/>
                <a:gd name="T80" fmla="*/ 138 w 174"/>
                <a:gd name="T81" fmla="*/ 59 h 176"/>
                <a:gd name="T82" fmla="*/ 138 w 174"/>
                <a:gd name="T83" fmla="*/ 77 h 176"/>
                <a:gd name="T84" fmla="*/ 105 w 174"/>
                <a:gd name="T85" fmla="*/ 77 h 176"/>
                <a:gd name="T86" fmla="*/ 105 w 174"/>
                <a:gd name="T87" fmla="*/ 87 h 176"/>
                <a:gd name="T88" fmla="*/ 138 w 174"/>
                <a:gd name="T89" fmla="*/ 87 h 176"/>
                <a:gd name="T90" fmla="*/ 138 w 174"/>
                <a:gd name="T91" fmla="*/ 77 h 176"/>
                <a:gd name="T92" fmla="*/ 138 w 174"/>
                <a:gd name="T93" fmla="*/ 96 h 176"/>
                <a:gd name="T94" fmla="*/ 105 w 174"/>
                <a:gd name="T95" fmla="*/ 96 h 176"/>
                <a:gd name="T96" fmla="*/ 105 w 174"/>
                <a:gd name="T97" fmla="*/ 106 h 176"/>
                <a:gd name="T98" fmla="*/ 138 w 174"/>
                <a:gd name="T99" fmla="*/ 106 h 176"/>
                <a:gd name="T100" fmla="*/ 138 w 174"/>
                <a:gd name="T101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4" h="176">
                  <a:moveTo>
                    <a:pt x="90" y="1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0" y="138"/>
                    <a:pt x="70" y="138"/>
                    <a:pt x="70" y="138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90" y="14"/>
                  </a:lnTo>
                  <a:close/>
                  <a:moveTo>
                    <a:pt x="154" y="128"/>
                  </a:moveTo>
                  <a:cubicBezTo>
                    <a:pt x="19" y="128"/>
                    <a:pt x="19" y="128"/>
                    <a:pt x="19" y="12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54" y="40"/>
                    <a:pt x="154" y="40"/>
                    <a:pt x="154" y="40"/>
                  </a:cubicBezTo>
                  <a:lnTo>
                    <a:pt x="154" y="128"/>
                  </a:lnTo>
                  <a:close/>
                  <a:moveTo>
                    <a:pt x="51" y="105"/>
                  </a:moveTo>
                  <a:cubicBezTo>
                    <a:pt x="51" y="79"/>
                    <a:pt x="51" y="79"/>
                    <a:pt x="51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65"/>
                    <a:pt x="66" y="53"/>
                    <a:pt x="51" y="53"/>
                  </a:cubicBezTo>
                  <a:cubicBezTo>
                    <a:pt x="37" y="53"/>
                    <a:pt x="25" y="65"/>
                    <a:pt x="25" y="79"/>
                  </a:cubicBezTo>
                  <a:cubicBezTo>
                    <a:pt x="25" y="94"/>
                    <a:pt x="37" y="105"/>
                    <a:pt x="51" y="105"/>
                  </a:cubicBezTo>
                  <a:close/>
                  <a:moveTo>
                    <a:pt x="59" y="112"/>
                  </a:moveTo>
                  <a:cubicBezTo>
                    <a:pt x="73" y="112"/>
                    <a:pt x="85" y="101"/>
                    <a:pt x="85" y="86"/>
                  </a:cubicBezTo>
                  <a:cubicBezTo>
                    <a:pt x="59" y="86"/>
                    <a:pt x="59" y="86"/>
                    <a:pt x="59" y="86"/>
                  </a:cubicBezTo>
                  <a:lnTo>
                    <a:pt x="59" y="112"/>
                  </a:lnTo>
                  <a:close/>
                  <a:moveTo>
                    <a:pt x="138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38" y="69"/>
                    <a:pt x="138" y="69"/>
                    <a:pt x="138" y="69"/>
                  </a:cubicBezTo>
                  <a:lnTo>
                    <a:pt x="138" y="59"/>
                  </a:lnTo>
                  <a:close/>
                  <a:moveTo>
                    <a:pt x="138" y="77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38" y="87"/>
                    <a:pt x="138" y="87"/>
                    <a:pt x="138" y="87"/>
                  </a:cubicBezTo>
                  <a:lnTo>
                    <a:pt x="138" y="77"/>
                  </a:lnTo>
                  <a:close/>
                  <a:moveTo>
                    <a:pt x="138" y="96"/>
                  </a:moveTo>
                  <a:cubicBezTo>
                    <a:pt x="105" y="96"/>
                    <a:pt x="105" y="96"/>
                    <a:pt x="105" y="9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38" y="106"/>
                    <a:pt x="138" y="106"/>
                    <a:pt x="138" y="106"/>
                  </a:cubicBezTo>
                  <a:lnTo>
                    <a:pt x="138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Freeform 40"/>
            <p:cNvSpPr>
              <a:spLocks noEditPoints="1"/>
            </p:cNvSpPr>
            <p:nvPr/>
          </p:nvSpPr>
          <p:spPr bwMode="auto">
            <a:xfrm>
              <a:off x="2782033" y="2992399"/>
              <a:ext cx="317694" cy="502396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AA384C5-47B1-4CDF-B5E0-7031DA15C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12192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1"/>
            <a:ext cx="5514982" cy="6743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2" cy="800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6261100"/>
            <a:ext cx="12192002" cy="596900"/>
          </a:xfrm>
          <a:prstGeom prst="rect">
            <a:avLst/>
          </a:prstGeom>
        </p:spPr>
      </p:pic>
      <p:sp>
        <p:nvSpPr>
          <p:cNvPr id="6" name="object 11">
            <a:extLst>
              <a:ext uri="{FF2B5EF4-FFF2-40B4-BE49-F238E27FC236}">
                <a16:creationId xmlns:a16="http://schemas.microsoft.com/office/drawing/2014/main" xmlns="" id="{CEF824EB-0F35-4AF2-B7B2-6F26E8422EB7}"/>
              </a:ext>
            </a:extLst>
          </p:cNvPr>
          <p:cNvSpPr/>
          <p:nvPr/>
        </p:nvSpPr>
        <p:spPr>
          <a:xfrm>
            <a:off x="0" y="5524500"/>
            <a:ext cx="971550" cy="1035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3409201"/>
              </p:ext>
            </p:extLst>
          </p:nvPr>
        </p:nvGraphicFramePr>
        <p:xfrm>
          <a:off x="5300664" y="1026582"/>
          <a:ext cx="6438898" cy="571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2213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" y="-8311"/>
            <a:ext cx="12192635" cy="6858000"/>
          </a:xfrm>
          <a:prstGeom prst="rect">
            <a:avLst/>
          </a:prstGeom>
        </p:spPr>
      </p:pic>
      <p:sp>
        <p:nvSpPr>
          <p:cNvPr id="12" name="object 3"/>
          <p:cNvSpPr/>
          <p:nvPr/>
        </p:nvSpPr>
        <p:spPr>
          <a:xfrm>
            <a:off x="1783085" y="685802"/>
            <a:ext cx="9256389" cy="1257298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chemeClr val="accent6">
              <a:lumMod val="50000"/>
              <a:alpha val="42000"/>
            </a:schemeClr>
          </a:solidFill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</a:effectLst>
        </p:spPr>
        <p:txBody>
          <a:bodyPr wrap="square" lIns="0" tIns="0" rIns="0" bIns="0"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схемы легализации (отмывания) доходов,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полученных преступным путем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бухгалтеров.</a:t>
            </a:r>
          </a:p>
          <a:p>
            <a:pPr algn="ctr"/>
            <a:endParaRPr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zh.erkimbaeva_etsgo\Desktop\Рабочий стол 14.04.22 г\рабочий стол\доки до 04.10\190521\флешка Асем\Картинки от Даурена\sap-business-partner-tc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50" y="1943100"/>
            <a:ext cx="3098514" cy="358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4" y="5714128"/>
            <a:ext cx="1035807" cy="10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AA384C5-47B1-4CDF-B5E0-7031DA15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12192000" cy="612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0" y="1055340"/>
            <a:ext cx="8153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</a:t>
            </a:r>
            <a:endParaRPr lang="ru-RU" sz="16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1" y="0"/>
            <a:ext cx="10858500" cy="733425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71590" y="192405"/>
            <a:ext cx="25006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 № 1 (Турция)</a:t>
            </a:r>
            <a:endParaRPr lang="ru-RU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xmlns="" id="{CEF824EB-0F35-4AF2-B7B2-6F26E8422EB7}"/>
              </a:ext>
            </a:extLst>
          </p:cNvPr>
          <p:cNvSpPr/>
          <p:nvPr/>
        </p:nvSpPr>
        <p:spPr>
          <a:xfrm>
            <a:off x="11137107" y="-14918"/>
            <a:ext cx="776286" cy="748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2">
            <a:extLst>
              <a:ext uri="{FF2B5EF4-FFF2-40B4-BE49-F238E27FC236}">
                <a16:creationId xmlns:a16="http://schemas.microsoft.com/office/drawing/2014/main" xmlns="" id="{D3FA6A08-7EF3-B3C6-F5B9-D77D3BB91D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668886"/>
              </p:ext>
            </p:extLst>
          </p:nvPr>
        </p:nvGraphicFramePr>
        <p:xfrm>
          <a:off x="1839361" y="1315350"/>
          <a:ext cx="8888639" cy="399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bject 3"/>
          <p:cNvSpPr/>
          <p:nvPr/>
        </p:nvSpPr>
        <p:spPr>
          <a:xfrm>
            <a:off x="1" y="0"/>
            <a:ext cx="10858500" cy="733425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1606" y="105102"/>
            <a:ext cx="64323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Признаки-индикаторы риска к кейсу № 1</a:t>
            </a:r>
            <a:endParaRPr lang="ru-RU" sz="2400" b="1" cap="none" spc="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id="{CEF824EB-0F35-4AF2-B7B2-6F26E8422EB7}"/>
              </a:ext>
            </a:extLst>
          </p:cNvPr>
          <p:cNvSpPr/>
          <p:nvPr/>
        </p:nvSpPr>
        <p:spPr>
          <a:xfrm>
            <a:off x="11118057" y="0"/>
            <a:ext cx="776286" cy="7483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5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10365</TotalTime>
  <Words>661</Words>
  <Application>Microsoft Office PowerPoint</Application>
  <PresentationFormat>Широкоэкранный</PresentationFormat>
  <Paragraphs>146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微软雅黑</vt:lpstr>
      <vt:lpstr>Arial</vt:lpstr>
      <vt:lpstr>Calibri</vt:lpstr>
      <vt:lpstr>Calibri Light</vt:lpstr>
      <vt:lpstr>Sylfaen</vt:lpstr>
      <vt:lpstr>Tahoma</vt:lpstr>
      <vt:lpstr>Times New Roman</vt:lpstr>
      <vt:lpstr>Wingdings</vt:lpstr>
      <vt:lpstr>等线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Вовлечение в мониторинговые мероприятия СРО</dc:title>
  <dc:creator>Мария Шинкаренко</dc:creator>
  <cp:lastModifiedBy>Азамат Бекежан</cp:lastModifiedBy>
  <cp:revision>69</cp:revision>
  <dcterms:created xsi:type="dcterms:W3CDTF">2024-07-30T05:26:05Z</dcterms:created>
  <dcterms:modified xsi:type="dcterms:W3CDTF">2024-08-28T09:44:42Z</dcterms:modified>
</cp:coreProperties>
</file>